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xlsm" ContentType="application/vnd.ms-excel.sheet.macroEnabled.12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923" r:id="rId4"/>
  </p:sldMasterIdLst>
  <p:notesMasterIdLst>
    <p:notesMasterId r:id="rId25"/>
  </p:notesMasterIdLst>
  <p:handoutMasterIdLst>
    <p:handoutMasterId r:id="rId26"/>
  </p:handoutMasterIdLst>
  <p:sldIdLst>
    <p:sldId id="699" r:id="rId5"/>
    <p:sldId id="708" r:id="rId6"/>
    <p:sldId id="714" r:id="rId7"/>
    <p:sldId id="702" r:id="rId8"/>
    <p:sldId id="712" r:id="rId9"/>
    <p:sldId id="717" r:id="rId10"/>
    <p:sldId id="721" r:id="rId11"/>
    <p:sldId id="724" r:id="rId12"/>
    <p:sldId id="729" r:id="rId13"/>
    <p:sldId id="730" r:id="rId14"/>
    <p:sldId id="731" r:id="rId15"/>
    <p:sldId id="735" r:id="rId16"/>
    <p:sldId id="728" r:id="rId17"/>
    <p:sldId id="733" r:id="rId18"/>
    <p:sldId id="726" r:id="rId19"/>
    <p:sldId id="723" r:id="rId20"/>
    <p:sldId id="698" r:id="rId21"/>
    <p:sldId id="711" r:id="rId22"/>
    <p:sldId id="713" r:id="rId23"/>
    <p:sldId id="734" r:id="rId24"/>
  </p:sldIdLst>
  <p:sldSz cx="128016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1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61" algn="l" defTabSz="91434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033" algn="l" defTabSz="91434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206" algn="l" defTabSz="91434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378" algn="l" defTabSz="91434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49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C4A4A"/>
    <a:srgbClr val="46A536"/>
    <a:srgbClr val="0092D2"/>
    <a:srgbClr val="E28E29"/>
    <a:srgbClr val="98C549"/>
    <a:srgbClr val="CCFFFF"/>
    <a:srgbClr val="2EAEDA"/>
    <a:srgbClr val="097099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7" autoAdjust="0"/>
    <p:restoredTop sz="92718" autoAdjust="0"/>
  </p:normalViewPr>
  <p:slideViewPr>
    <p:cSldViewPr>
      <p:cViewPr varScale="1">
        <p:scale>
          <a:sx n="69" d="100"/>
          <a:sy n="69" d="100"/>
        </p:scale>
        <p:origin x="900" y="66"/>
      </p:cViewPr>
      <p:guideLst>
        <p:guide orient="horz" pos="2160"/>
        <p:guide pos="4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54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hupinder\Projects\2017\POCs\11_Hackathon\Apr6_2017\cuts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hupinder\Projects\2017\POCs\11_Hackathon\Apr6_2017\cuts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hupinder\Projects\2017\POCs\11_Hackathon\Apr6_2017\cuts6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hupinder\Projects\2017\POCs\11_Hackathon\Apr6_2017\cuts6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hupinder\Projects\2017\POCs\11_Hackathon\Apr6_2017\cuts6_v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hupinder\Projects\2017\POCs\11_Hackathon\Apr6_2017\industry_wise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Sheet1!$E$10</c:f>
              <c:strCache>
                <c:ptCount val="1"/>
                <c:pt idx="0">
                  <c:v>Negative (0,5.01]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Sheet1!$F$9:$H$9</c:f>
              <c:strCache>
                <c:ptCount val="3"/>
                <c:pt idx="0">
                  <c:v>binned_y_target1</c:v>
                </c:pt>
                <c:pt idx="1">
                  <c:v>binned_y_target6</c:v>
                </c:pt>
                <c:pt idx="2">
                  <c:v>binned_y_target12</c:v>
                </c:pt>
              </c:strCache>
            </c:strRef>
          </c:cat>
          <c:val>
            <c:numRef>
              <c:f>Sheet1!$F$10:$H$10</c:f>
              <c:numCache>
                <c:formatCode>General</c:formatCode>
                <c:ptCount val="3"/>
                <c:pt idx="0">
                  <c:v>203</c:v>
                </c:pt>
                <c:pt idx="1">
                  <c:v>263</c:v>
                </c:pt>
                <c:pt idx="2">
                  <c:v>246</c:v>
                </c:pt>
              </c:numCache>
            </c:numRef>
          </c:val>
        </c:ser>
        <c:ser>
          <c:idx val="1"/>
          <c:order val="1"/>
          <c:tx>
            <c:strRef>
              <c:f>Sheet1!$E$11</c:f>
              <c:strCache>
                <c:ptCount val="1"/>
                <c:pt idx="0">
                  <c:v>Positive (5.01,8]</c:v>
                </c:pt>
              </c:strCache>
            </c:strRef>
          </c:tx>
          <c:spPr>
            <a:solidFill>
              <a:srgbClr val="46A53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Sheet1!$F$9:$H$9</c:f>
              <c:strCache>
                <c:ptCount val="3"/>
                <c:pt idx="0">
                  <c:v>binned_y_target1</c:v>
                </c:pt>
                <c:pt idx="1">
                  <c:v>binned_y_target6</c:v>
                </c:pt>
                <c:pt idx="2">
                  <c:v>binned_y_target12</c:v>
                </c:pt>
              </c:strCache>
            </c:strRef>
          </c:cat>
          <c:val>
            <c:numRef>
              <c:f>Sheet1!$F$11:$H$11</c:f>
              <c:numCache>
                <c:formatCode>General</c:formatCode>
                <c:ptCount val="3"/>
                <c:pt idx="0">
                  <c:v>395</c:v>
                </c:pt>
                <c:pt idx="1">
                  <c:v>335</c:v>
                </c:pt>
                <c:pt idx="2">
                  <c:v>352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064512"/>
        <c:axId val="186948088"/>
      </c:barChart>
      <c:catAx>
        <c:axId val="18606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48088"/>
        <c:crosses val="autoZero"/>
        <c:auto val="1"/>
        <c:lblAlgn val="ctr"/>
        <c:lblOffset val="100"/>
        <c:noMultiLvlLbl val="0"/>
      </c:catAx>
      <c:valAx>
        <c:axId val="186948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06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cuts6!$S$1</c:f>
              <c:strCache>
                <c:ptCount val="1"/>
                <c:pt idx="0">
                  <c:v>y_target1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cuts6!$S$2:$S$599</c:f>
              <c:numCache>
                <c:formatCode>General</c:formatCode>
                <c:ptCount val="598"/>
                <c:pt idx="0">
                  <c:v>5.0414877579999997</c:v>
                </c:pt>
                <c:pt idx="1">
                  <c:v>5.1515559849999999</c:v>
                </c:pt>
                <c:pt idx="2">
                  <c:v>5.0166173660000002</c:v>
                </c:pt>
                <c:pt idx="3">
                  <c:v>4.8918517579999996</c:v>
                </c:pt>
                <c:pt idx="4">
                  <c:v>5.0980354840000004</c:v>
                </c:pt>
                <c:pt idx="5">
                  <c:v>5.0099684050000004</c:v>
                </c:pt>
                <c:pt idx="6">
                  <c:v>5.0212454729999996</c:v>
                </c:pt>
                <c:pt idx="7">
                  <c:v>5.1023024829999999</c:v>
                </c:pt>
                <c:pt idx="8">
                  <c:v>4.9965363700000003</c:v>
                </c:pt>
                <c:pt idx="9">
                  <c:v>4.9387811900000003</c:v>
                </c:pt>
                <c:pt idx="10">
                  <c:v>5.1550241970000004</c:v>
                </c:pt>
                <c:pt idx="11">
                  <c:v>4.9829214559999997</c:v>
                </c:pt>
                <c:pt idx="12">
                  <c:v>5.1653572390000004</c:v>
                </c:pt>
                <c:pt idx="13">
                  <c:v>5.0869788610000004</c:v>
                </c:pt>
                <c:pt idx="14">
                  <c:v>5.0152911060000003</c:v>
                </c:pt>
                <c:pt idx="15">
                  <c:v>5.3215454930000003</c:v>
                </c:pt>
                <c:pt idx="16">
                  <c:v>5.1167954900000003</c:v>
                </c:pt>
                <c:pt idx="17">
                  <c:v>5.0826458299999997</c:v>
                </c:pt>
                <c:pt idx="18">
                  <c:v>5.046645732</c:v>
                </c:pt>
                <c:pt idx="19">
                  <c:v>4.9236239169999996</c:v>
                </c:pt>
                <c:pt idx="20">
                  <c:v>5.0421339610000002</c:v>
                </c:pt>
                <c:pt idx="21">
                  <c:v>5.0857427670000002</c:v>
                </c:pt>
                <c:pt idx="22">
                  <c:v>4.9999113309999998</c:v>
                </c:pt>
                <c:pt idx="23">
                  <c:v>5.2922992940000002</c:v>
                </c:pt>
                <c:pt idx="24">
                  <c:v>5.0072963929999998</c:v>
                </c:pt>
                <c:pt idx="25">
                  <c:v>4.9522997169999998</c:v>
                </c:pt>
                <c:pt idx="26">
                  <c:v>5.0093010710000003</c:v>
                </c:pt>
                <c:pt idx="27">
                  <c:v>5.1053392300000002</c:v>
                </c:pt>
                <c:pt idx="28">
                  <c:v>5.4324111009999996</c:v>
                </c:pt>
                <c:pt idx="29">
                  <c:v>4.9718944660000002</c:v>
                </c:pt>
                <c:pt idx="30">
                  <c:v>4.9537121470000001</c:v>
                </c:pt>
                <c:pt idx="31">
                  <c:v>4.9870254279999999</c:v>
                </c:pt>
                <c:pt idx="32">
                  <c:v>5.0485731329999997</c:v>
                </c:pt>
                <c:pt idx="33">
                  <c:v>5.0369526020000004</c:v>
                </c:pt>
                <c:pt idx="34">
                  <c:v>5.0863610049999997</c:v>
                </c:pt>
                <c:pt idx="35">
                  <c:v>5.1806593230000004</c:v>
                </c:pt>
                <c:pt idx="36">
                  <c:v>5.0086332909999998</c:v>
                </c:pt>
                <c:pt idx="37">
                  <c:v>4.9508852900000004</c:v>
                </c:pt>
                <c:pt idx="38">
                  <c:v>5.1806593230000004</c:v>
                </c:pt>
                <c:pt idx="39">
                  <c:v>4.9815497129999997</c:v>
                </c:pt>
                <c:pt idx="40">
                  <c:v>5.1245590400000003</c:v>
                </c:pt>
                <c:pt idx="41">
                  <c:v>5.0421339610000002</c:v>
                </c:pt>
                <c:pt idx="42">
                  <c:v>5.0059577050000001</c:v>
                </c:pt>
                <c:pt idx="43">
                  <c:v>5.3023093880000003</c:v>
                </c:pt>
                <c:pt idx="44">
                  <c:v>5.0581548099999996</c:v>
                </c:pt>
                <c:pt idx="45">
                  <c:v>5.0304379209999999</c:v>
                </c:pt>
                <c:pt idx="46">
                  <c:v>5.0992564859999998</c:v>
                </c:pt>
                <c:pt idx="47">
                  <c:v>5.0310913030000002</c:v>
                </c:pt>
                <c:pt idx="48">
                  <c:v>5.0682750739999998</c:v>
                </c:pt>
                <c:pt idx="49">
                  <c:v>5.0530560099999997</c:v>
                </c:pt>
                <c:pt idx="50">
                  <c:v>5.1682086810000003</c:v>
                </c:pt>
                <c:pt idx="51">
                  <c:v>5.0863610049999997</c:v>
                </c:pt>
                <c:pt idx="52">
                  <c:v>4.9607445239999999</c:v>
                </c:pt>
                <c:pt idx="53">
                  <c:v>4.9236239169999996</c:v>
                </c:pt>
                <c:pt idx="54">
                  <c:v>5.0323967859999996</c:v>
                </c:pt>
                <c:pt idx="55">
                  <c:v>4.9842913190000004</c:v>
                </c:pt>
                <c:pt idx="56">
                  <c:v>5.1053392300000002</c:v>
                </c:pt>
                <c:pt idx="57">
                  <c:v>5.1161957899999999</c:v>
                </c:pt>
                <c:pt idx="58">
                  <c:v>5.0992564859999998</c:v>
                </c:pt>
                <c:pt idx="59">
                  <c:v>4.9192507320000001</c:v>
                </c:pt>
                <c:pt idx="60">
                  <c:v>5.0900624280000004</c:v>
                </c:pt>
                <c:pt idx="61">
                  <c:v>5.0238805209999997</c:v>
                </c:pt>
                <c:pt idx="62">
                  <c:v>5.2327116089999999</c:v>
                </c:pt>
                <c:pt idx="63">
                  <c:v>5.0986461710000004</c:v>
                </c:pt>
                <c:pt idx="64">
                  <c:v>5.0219048859999997</c:v>
                </c:pt>
                <c:pt idx="65">
                  <c:v>5.0059577050000001</c:v>
                </c:pt>
                <c:pt idx="66">
                  <c:v>5.0511372369999998</c:v>
                </c:pt>
                <c:pt idx="67">
                  <c:v>5.1131918819999997</c:v>
                </c:pt>
                <c:pt idx="68">
                  <c:v>5.1077620049999997</c:v>
                </c:pt>
                <c:pt idx="69">
                  <c:v>5.1010851969999997</c:v>
                </c:pt>
                <c:pt idx="70">
                  <c:v>5.0330488889999998</c:v>
                </c:pt>
                <c:pt idx="71">
                  <c:v>5.1375615879999996</c:v>
                </c:pt>
                <c:pt idx="72">
                  <c:v>4.9067551639999998</c:v>
                </c:pt>
                <c:pt idx="73">
                  <c:v>5.0701612730000001</c:v>
                </c:pt>
                <c:pt idx="74">
                  <c:v>5.2284312389999998</c:v>
                </c:pt>
                <c:pt idx="75">
                  <c:v>5.1699156520000003</c:v>
                </c:pt>
                <c:pt idx="76">
                  <c:v>4.9718944660000002</c:v>
                </c:pt>
                <c:pt idx="77">
                  <c:v>5.079539273</c:v>
                </c:pt>
                <c:pt idx="78">
                  <c:v>5.1083667830000001</c:v>
                </c:pt>
                <c:pt idx="79">
                  <c:v>5.1929568509999999</c:v>
                </c:pt>
                <c:pt idx="80">
                  <c:v>5.0059577050000001</c:v>
                </c:pt>
                <c:pt idx="81">
                  <c:v>5.0106352940000001</c:v>
                </c:pt>
                <c:pt idx="82">
                  <c:v>4.9883896849999996</c:v>
                </c:pt>
                <c:pt idx="83">
                  <c:v>5.1209833509999996</c:v>
                </c:pt>
                <c:pt idx="84">
                  <c:v>5.0657545930000003</c:v>
                </c:pt>
                <c:pt idx="85">
                  <c:v>5.1221766689999999</c:v>
                </c:pt>
                <c:pt idx="86">
                  <c:v>5.1509767789999996</c:v>
                </c:pt>
                <c:pt idx="87">
                  <c:v>5.0511372369999998</c:v>
                </c:pt>
                <c:pt idx="88">
                  <c:v>5.0894464749999999</c:v>
                </c:pt>
                <c:pt idx="89">
                  <c:v>5.0962011819999997</c:v>
                </c:pt>
                <c:pt idx="90">
                  <c:v>5.0701612730000001</c:v>
                </c:pt>
                <c:pt idx="91">
                  <c:v>5.0900624280000004</c:v>
                </c:pt>
                <c:pt idx="92">
                  <c:v>4.9691186140000001</c:v>
                </c:pt>
                <c:pt idx="93">
                  <c:v>4.9163246149999997</c:v>
                </c:pt>
                <c:pt idx="94">
                  <c:v>5.0931365160000004</c:v>
                </c:pt>
                <c:pt idx="95">
                  <c:v>5.1125900169999996</c:v>
                </c:pt>
                <c:pt idx="96">
                  <c:v>4.9985627130000001</c:v>
                </c:pt>
                <c:pt idx="97">
                  <c:v>5.2380364359999998</c:v>
                </c:pt>
                <c:pt idx="98">
                  <c:v>5.2353775669999996</c:v>
                </c:pt>
                <c:pt idx="99">
                  <c:v>5.050496828</c:v>
                </c:pt>
                <c:pt idx="100">
                  <c:v>5.0517772369999996</c:v>
                </c:pt>
                <c:pt idx="101">
                  <c:v>5.062595033</c:v>
                </c:pt>
                <c:pt idx="102">
                  <c:v>4.9985627130000001</c:v>
                </c:pt>
                <c:pt idx="103">
                  <c:v>5.002603122</c:v>
                </c:pt>
                <c:pt idx="104">
                  <c:v>5.1077620049999997</c:v>
                </c:pt>
                <c:pt idx="105">
                  <c:v>5.1047326169999998</c:v>
                </c:pt>
                <c:pt idx="106">
                  <c:v>5.0739230329999998</c:v>
                </c:pt>
                <c:pt idx="107">
                  <c:v>5.0059577050000001</c:v>
                </c:pt>
                <c:pt idx="108">
                  <c:v>5.0875963349999997</c:v>
                </c:pt>
                <c:pt idx="109">
                  <c:v>4.8504665420000004</c:v>
                </c:pt>
                <c:pt idx="110">
                  <c:v>5.1041256370000001</c:v>
                </c:pt>
                <c:pt idx="111">
                  <c:v>5.0310913030000002</c:v>
                </c:pt>
                <c:pt idx="112">
                  <c:v>4.9842913190000004</c:v>
                </c:pt>
                <c:pt idx="113">
                  <c:v>4.9712012249999997</c:v>
                </c:pt>
                <c:pt idx="114">
                  <c:v>5.1065513510000002</c:v>
                </c:pt>
                <c:pt idx="115">
                  <c:v>5.079539273</c:v>
                </c:pt>
                <c:pt idx="116">
                  <c:v>4.9074945349999997</c:v>
                </c:pt>
                <c:pt idx="117">
                  <c:v>5.1179938119999999</c:v>
                </c:pt>
                <c:pt idx="118">
                  <c:v>4.8520302639999997</c:v>
                </c:pt>
                <c:pt idx="119">
                  <c:v>5.0093010710000003</c:v>
                </c:pt>
                <c:pt idx="120">
                  <c:v>5.2704321629999997</c:v>
                </c:pt>
                <c:pt idx="121">
                  <c:v>5.0310913030000002</c:v>
                </c:pt>
                <c:pt idx="122">
                  <c:v>4.9822358199999996</c:v>
                </c:pt>
                <c:pt idx="123">
                  <c:v>5.1375615879999996</c:v>
                </c:pt>
                <c:pt idx="124">
                  <c:v>5.1699156520000003</c:v>
                </c:pt>
                <c:pt idx="125">
                  <c:v>5.0330488889999998</c:v>
                </c:pt>
                <c:pt idx="126">
                  <c:v>5.0019308530000002</c:v>
                </c:pt>
                <c:pt idx="127">
                  <c:v>5.0245381990000002</c:v>
                </c:pt>
                <c:pt idx="128">
                  <c:v>5.3067814450000004</c:v>
                </c:pt>
                <c:pt idx="129">
                  <c:v>5.0720439219999998</c:v>
                </c:pt>
                <c:pt idx="130">
                  <c:v>5.0421339610000002</c:v>
                </c:pt>
                <c:pt idx="131">
                  <c:v>5.0581548099999996</c:v>
                </c:pt>
                <c:pt idx="132">
                  <c:v>4.9999113309999998</c:v>
                </c:pt>
                <c:pt idx="133">
                  <c:v>5.0764230350000004</c:v>
                </c:pt>
                <c:pt idx="134">
                  <c:v>5.0388987590000003</c:v>
                </c:pt>
                <c:pt idx="135">
                  <c:v>5.0225638650000004</c:v>
                </c:pt>
                <c:pt idx="136">
                  <c:v>5.0689042019999997</c:v>
                </c:pt>
                <c:pt idx="137">
                  <c:v>5.0485731329999997</c:v>
                </c:pt>
                <c:pt idx="138">
                  <c:v>5.0447146079999996</c:v>
                </c:pt>
                <c:pt idx="139">
                  <c:v>5.0524168280000001</c:v>
                </c:pt>
                <c:pt idx="140">
                  <c:v>5.079539273</c:v>
                </c:pt>
                <c:pt idx="141">
                  <c:v>5.1149953090000002</c:v>
                </c:pt>
                <c:pt idx="142">
                  <c:v>5.1227727940000003</c:v>
                </c:pt>
                <c:pt idx="143">
                  <c:v>5.0485731329999997</c:v>
                </c:pt>
                <c:pt idx="144">
                  <c:v>5.1369742159999996</c:v>
                </c:pt>
                <c:pt idx="145">
                  <c:v>5.0689042019999997</c:v>
                </c:pt>
                <c:pt idx="146">
                  <c:v>5.0562458049999996</c:v>
                </c:pt>
                <c:pt idx="147">
                  <c:v>4.9877077889999999</c:v>
                </c:pt>
                <c:pt idx="148">
                  <c:v>4.9480504190000003</c:v>
                </c:pt>
                <c:pt idx="149">
                  <c:v>4.9698133000000002</c:v>
                </c:pt>
                <c:pt idx="150">
                  <c:v>4.8543712719999998</c:v>
                </c:pt>
                <c:pt idx="151">
                  <c:v>5.0789168020000002</c:v>
                </c:pt>
                <c:pt idx="152">
                  <c:v>5.1149953090000002</c:v>
                </c:pt>
                <c:pt idx="153">
                  <c:v>5.0414877579999997</c:v>
                </c:pt>
                <c:pt idx="154">
                  <c:v>5.0369526020000004</c:v>
                </c:pt>
                <c:pt idx="155">
                  <c:v>5.0139630840000002</c:v>
                </c:pt>
                <c:pt idx="156">
                  <c:v>5.0900624280000004</c:v>
                </c:pt>
                <c:pt idx="157">
                  <c:v>4.9938281760000001</c:v>
                </c:pt>
                <c:pt idx="158">
                  <c:v>5.0440700700000001</c:v>
                </c:pt>
                <c:pt idx="159">
                  <c:v>5.0291298769999999</c:v>
                </c:pt>
                <c:pt idx="160">
                  <c:v>5.0492147760000003</c:v>
                </c:pt>
                <c:pt idx="161">
                  <c:v>5.0707892169999997</c:v>
                </c:pt>
                <c:pt idx="162">
                  <c:v>5.0330488889999998</c:v>
                </c:pt>
                <c:pt idx="163">
                  <c:v>5.0388987590000003</c:v>
                </c:pt>
                <c:pt idx="164">
                  <c:v>5.0179418690000004</c:v>
                </c:pt>
                <c:pt idx="165">
                  <c:v>5.1137933860000002</c:v>
                </c:pt>
                <c:pt idx="166">
                  <c:v>5.0689042019999997</c:v>
                </c:pt>
                <c:pt idx="167">
                  <c:v>5.0343518209999996</c:v>
                </c:pt>
                <c:pt idx="168">
                  <c:v>4.9992372490000001</c:v>
                </c:pt>
                <c:pt idx="169">
                  <c:v>4.9985627130000001</c:v>
                </c:pt>
                <c:pt idx="170">
                  <c:v>5.1065513510000002</c:v>
                </c:pt>
                <c:pt idx="171">
                  <c:v>5.1304902559999999</c:v>
                </c:pt>
                <c:pt idx="172">
                  <c:v>5.0820252899999998</c:v>
                </c:pt>
                <c:pt idx="173">
                  <c:v>5.0172798370000002</c:v>
                </c:pt>
                <c:pt idx="174">
                  <c:v>4.96144505</c:v>
                </c:pt>
                <c:pt idx="175">
                  <c:v>5.0832659849999997</c:v>
                </c:pt>
                <c:pt idx="176">
                  <c:v>5.0543331489999996</c:v>
                </c:pt>
                <c:pt idx="177">
                  <c:v>5.0479310789999996</c:v>
                </c:pt>
                <c:pt idx="178">
                  <c:v>5.0453587300000002</c:v>
                </c:pt>
                <c:pt idx="179">
                  <c:v>4.9330340479999997</c:v>
                </c:pt>
                <c:pt idx="180">
                  <c:v>5.0882134289999996</c:v>
                </c:pt>
                <c:pt idx="181">
                  <c:v>5.1131918819999997</c:v>
                </c:pt>
                <c:pt idx="182">
                  <c:v>5.1281219900000004</c:v>
                </c:pt>
                <c:pt idx="183">
                  <c:v>5.1721870890000003</c:v>
                </c:pt>
                <c:pt idx="184">
                  <c:v>5.0052876880000001</c:v>
                </c:pt>
                <c:pt idx="185">
                  <c:v>5.1221766689999999</c:v>
                </c:pt>
                <c:pt idx="186">
                  <c:v>5.0212454729999996</c:v>
                </c:pt>
                <c:pt idx="187">
                  <c:v>5.1233685639999997</c:v>
                </c:pt>
                <c:pt idx="188">
                  <c:v>4.9992372490000001</c:v>
                </c:pt>
                <c:pt idx="189">
                  <c:v>5.0575188799999999</c:v>
                </c:pt>
                <c:pt idx="190">
                  <c:v>5.1469129120000003</c:v>
                </c:pt>
                <c:pt idx="191">
                  <c:v>4.9945059120000002</c:v>
                </c:pt>
                <c:pt idx="192">
                  <c:v>5.0498560069999998</c:v>
                </c:pt>
                <c:pt idx="193">
                  <c:v>5.0888301419999999</c:v>
                </c:pt>
                <c:pt idx="194">
                  <c:v>5.0152911060000003</c:v>
                </c:pt>
                <c:pt idx="195">
                  <c:v>4.9294252390000004</c:v>
                </c:pt>
                <c:pt idx="196">
                  <c:v>5.109575242</c:v>
                </c:pt>
                <c:pt idx="197">
                  <c:v>4.9972122739999998</c:v>
                </c:pt>
                <c:pt idx="198">
                  <c:v>5.1445832669999998</c:v>
                </c:pt>
                <c:pt idx="199">
                  <c:v>5.092522454</c:v>
                </c:pt>
                <c:pt idx="200">
                  <c:v>5.1179938119999999</c:v>
                </c:pt>
                <c:pt idx="201">
                  <c:v>5.0172798370000002</c:v>
                </c:pt>
                <c:pt idx="202">
                  <c:v>5.0166173660000002</c:v>
                </c:pt>
                <c:pt idx="203">
                  <c:v>5.0826458299999997</c:v>
                </c:pt>
                <c:pt idx="204">
                  <c:v>5.0511372369999998</c:v>
                </c:pt>
                <c:pt idx="205">
                  <c:v>4.9842913190000004</c:v>
                </c:pt>
                <c:pt idx="206">
                  <c:v>4.9883896849999996</c:v>
                </c:pt>
                <c:pt idx="207">
                  <c:v>5.0337005670000003</c:v>
                </c:pt>
                <c:pt idx="208">
                  <c:v>5.1053392300000002</c:v>
                </c:pt>
                <c:pt idx="209">
                  <c:v>4.9572345169999998</c:v>
                </c:pt>
                <c:pt idx="210">
                  <c:v>4.9221683130000002</c:v>
                </c:pt>
                <c:pt idx="211">
                  <c:v>5.1363864990000003</c:v>
                </c:pt>
                <c:pt idx="212">
                  <c:v>4.9999113309999998</c:v>
                </c:pt>
                <c:pt idx="213">
                  <c:v>5.2459708860000003</c:v>
                </c:pt>
                <c:pt idx="214">
                  <c:v>5.0638600550000001</c:v>
                </c:pt>
                <c:pt idx="215">
                  <c:v>4.9480504190000003</c:v>
                </c:pt>
                <c:pt idx="216">
                  <c:v>4.9359117479999997</c:v>
                </c:pt>
                <c:pt idx="217">
                  <c:v>4.9883896849999996</c:v>
                </c:pt>
                <c:pt idx="218">
                  <c:v>5.0369526020000004</c:v>
                </c:pt>
                <c:pt idx="219">
                  <c:v>5.0707892169999997</c:v>
                </c:pt>
                <c:pt idx="220">
                  <c:v>5.0845051430000003</c:v>
                </c:pt>
                <c:pt idx="221">
                  <c:v>5.0291298769999999</c:v>
                </c:pt>
                <c:pt idx="222">
                  <c:v>4.9522997169999998</c:v>
                </c:pt>
                <c:pt idx="223">
                  <c:v>5.1346212739999997</c:v>
                </c:pt>
                <c:pt idx="224">
                  <c:v>5.0126332969999998</c:v>
                </c:pt>
                <c:pt idx="225">
                  <c:v>5.0568825449999997</c:v>
                </c:pt>
                <c:pt idx="226">
                  <c:v>5.046645732</c:v>
                </c:pt>
                <c:pt idx="227">
                  <c:v>4.9753534799999999</c:v>
                </c:pt>
                <c:pt idx="228">
                  <c:v>5.042779747</c:v>
                </c:pt>
                <c:pt idx="229">
                  <c:v>5.0369526020000004</c:v>
                </c:pt>
                <c:pt idx="230">
                  <c:v>5.0562458049999996</c:v>
                </c:pt>
                <c:pt idx="231">
                  <c:v>5.1293068240000004</c:v>
                </c:pt>
                <c:pt idx="232">
                  <c:v>5.0388987590000003</c:v>
                </c:pt>
                <c:pt idx="233">
                  <c:v>4.9965363700000003</c:v>
                </c:pt>
                <c:pt idx="234">
                  <c:v>5.0238805209999997</c:v>
                </c:pt>
                <c:pt idx="235">
                  <c:v>5.1059454740000003</c:v>
                </c:pt>
                <c:pt idx="236">
                  <c:v>5.0600601770000004</c:v>
                </c:pt>
                <c:pt idx="237">
                  <c:v>5.0776706950000001</c:v>
                </c:pt>
                <c:pt idx="238">
                  <c:v>5.0587903360000004</c:v>
                </c:pt>
                <c:pt idx="239">
                  <c:v>5.0524168280000001</c:v>
                </c:pt>
                <c:pt idx="240">
                  <c:v>5.0524168280000001</c:v>
                </c:pt>
                <c:pt idx="241">
                  <c:v>5.0587903360000004</c:v>
                </c:pt>
                <c:pt idx="242">
                  <c:v>5.0581548099999996</c:v>
                </c:pt>
                <c:pt idx="243">
                  <c:v>5.0440700700000001</c:v>
                </c:pt>
                <c:pt idx="244">
                  <c:v>5.0139630840000002</c:v>
                </c:pt>
                <c:pt idx="245">
                  <c:v>5.0726706850000003</c:v>
                </c:pt>
                <c:pt idx="246">
                  <c:v>5.0556086599999999</c:v>
                </c:pt>
                <c:pt idx="247">
                  <c:v>5.062595033</c:v>
                </c:pt>
                <c:pt idx="248">
                  <c:v>5.0046172220000003</c:v>
                </c:pt>
                <c:pt idx="249">
                  <c:v>5.0382504609999996</c:v>
                </c:pt>
                <c:pt idx="250">
                  <c:v>4.8933521329999996</c:v>
                </c:pt>
                <c:pt idx="251">
                  <c:v>4.8629083819999996</c:v>
                </c:pt>
                <c:pt idx="252">
                  <c:v>5.2230548819999996</c:v>
                </c:pt>
                <c:pt idx="253">
                  <c:v>4.9992372490000001</c:v>
                </c:pt>
                <c:pt idx="254">
                  <c:v>4.9904325869999999</c:v>
                </c:pt>
                <c:pt idx="255">
                  <c:v>5.0695329349999998</c:v>
                </c:pt>
                <c:pt idx="256">
                  <c:v>5.0039463059999996</c:v>
                </c:pt>
                <c:pt idx="257">
                  <c:v>5.0479310789999996</c:v>
                </c:pt>
                <c:pt idx="258">
                  <c:v>4.9444954919999997</c:v>
                </c:pt>
                <c:pt idx="259">
                  <c:v>4.5726469940000003</c:v>
                </c:pt>
                <c:pt idx="260">
                  <c:v>5.061961921</c:v>
                </c:pt>
                <c:pt idx="261">
                  <c:v>5.0882134289999996</c:v>
                </c:pt>
                <c:pt idx="262">
                  <c:v>5.0205856249999998</c:v>
                </c:pt>
                <c:pt idx="263">
                  <c:v>5.0232224099999998</c:v>
                </c:pt>
                <c:pt idx="264">
                  <c:v>5.0657545930000003</c:v>
                </c:pt>
                <c:pt idx="265">
                  <c:v>4.9883896849999996</c:v>
                </c:pt>
                <c:pt idx="266">
                  <c:v>5.0757986199999996</c:v>
                </c:pt>
                <c:pt idx="267">
                  <c:v>5.1647859739999999</c:v>
                </c:pt>
                <c:pt idx="268">
                  <c:v>5.039546638</c:v>
                </c:pt>
                <c:pt idx="269">
                  <c:v>4.9141243939999999</c:v>
                </c:pt>
                <c:pt idx="270">
                  <c:v>5.09436351</c:v>
                </c:pt>
                <c:pt idx="271">
                  <c:v>4.9705075030000003</c:v>
                </c:pt>
                <c:pt idx="272">
                  <c:v>4.9951831899999997</c:v>
                </c:pt>
                <c:pt idx="273">
                  <c:v>5.0845051430000003</c:v>
                </c:pt>
                <c:pt idx="274">
                  <c:v>5.0562458049999996</c:v>
                </c:pt>
                <c:pt idx="275">
                  <c:v>5.0851241460000001</c:v>
                </c:pt>
                <c:pt idx="276">
                  <c:v>5.028475212</c:v>
                </c:pt>
                <c:pt idx="277">
                  <c:v>5.0894464749999999</c:v>
                </c:pt>
                <c:pt idx="278">
                  <c:v>5.1107822430000001</c:v>
                </c:pt>
                <c:pt idx="279">
                  <c:v>5.0245381990000002</c:v>
                </c:pt>
                <c:pt idx="280">
                  <c:v>4.9670316569999997</c:v>
                </c:pt>
                <c:pt idx="281">
                  <c:v>5.0701612730000001</c:v>
                </c:pt>
                <c:pt idx="282">
                  <c:v>5.1951766079999997</c:v>
                </c:pt>
                <c:pt idx="283">
                  <c:v>5.0657545930000003</c:v>
                </c:pt>
                <c:pt idx="284">
                  <c:v>4.9746626340000004</c:v>
                </c:pt>
                <c:pt idx="285">
                  <c:v>4.9978877209999997</c:v>
                </c:pt>
                <c:pt idx="286">
                  <c:v>5.1767145450000003</c:v>
                </c:pt>
                <c:pt idx="287">
                  <c:v>5.0039463059999996</c:v>
                </c:pt>
                <c:pt idx="288">
                  <c:v>5.1346212739999997</c:v>
                </c:pt>
                <c:pt idx="289">
                  <c:v>5.0869788610000004</c:v>
                </c:pt>
                <c:pt idx="290">
                  <c:v>4.9330340479999997</c:v>
                </c:pt>
                <c:pt idx="291">
                  <c:v>5.0369526020000004</c:v>
                </c:pt>
                <c:pt idx="292">
                  <c:v>5.0676455489999999</c:v>
                </c:pt>
                <c:pt idx="293">
                  <c:v>4.9938281760000001</c:v>
                </c:pt>
                <c:pt idx="294">
                  <c:v>5.0072963929999998</c:v>
                </c:pt>
                <c:pt idx="295">
                  <c:v>4.8955984839999998</c:v>
                </c:pt>
                <c:pt idx="296">
                  <c:v>4.8698394839999999</c:v>
                </c:pt>
                <c:pt idx="297">
                  <c:v>4.9074945349999997</c:v>
                </c:pt>
                <c:pt idx="298">
                  <c:v>4.9863426019999997</c:v>
                </c:pt>
                <c:pt idx="299">
                  <c:v>5.2321775639999997</c:v>
                </c:pt>
                <c:pt idx="300">
                  <c:v>5.0166173660000002</c:v>
                </c:pt>
                <c:pt idx="301">
                  <c:v>4.9958600090000003</c:v>
                </c:pt>
                <c:pt idx="302">
                  <c:v>5.0297841129999998</c:v>
                </c:pt>
                <c:pt idx="303">
                  <c:v>5.062595033</c:v>
                </c:pt>
                <c:pt idx="304">
                  <c:v>5.1101789240000004</c:v>
                </c:pt>
                <c:pt idx="305">
                  <c:v>5.1664987919999996</c:v>
                </c:pt>
                <c:pt idx="306">
                  <c:v>5.1352100289999996</c:v>
                </c:pt>
                <c:pt idx="307">
                  <c:v>5.062595033</c:v>
                </c:pt>
                <c:pt idx="308">
                  <c:v>5.0265086429999997</c:v>
                </c:pt>
                <c:pt idx="309">
                  <c:v>4.9725872259999999</c:v>
                </c:pt>
                <c:pt idx="310">
                  <c:v>5.0179418690000004</c:v>
                </c:pt>
                <c:pt idx="311">
                  <c:v>5.0072963929999998</c:v>
                </c:pt>
                <c:pt idx="312">
                  <c:v>5.0986461710000004</c:v>
                </c:pt>
                <c:pt idx="313">
                  <c:v>4.9718944660000002</c:v>
                </c:pt>
                <c:pt idx="314">
                  <c:v>4.8941014779999996</c:v>
                </c:pt>
                <c:pt idx="315">
                  <c:v>5.2311086170000003</c:v>
                </c:pt>
                <c:pt idx="316">
                  <c:v>5.0894464749999999</c:v>
                </c:pt>
                <c:pt idx="317">
                  <c:v>5.1179938119999999</c:v>
                </c:pt>
                <c:pt idx="318">
                  <c:v>4.9607445239999999</c:v>
                </c:pt>
                <c:pt idx="319">
                  <c:v>5.2165648649999996</c:v>
                </c:pt>
                <c:pt idx="320">
                  <c:v>5.0549711080000002</c:v>
                </c:pt>
                <c:pt idx="321">
                  <c:v>5.0770470599999999</c:v>
                </c:pt>
                <c:pt idx="322">
                  <c:v>4.96144505</c:v>
                </c:pt>
                <c:pt idx="323">
                  <c:v>4.9423564530000004</c:v>
                </c:pt>
                <c:pt idx="324">
                  <c:v>5.1125900169999996</c:v>
                </c:pt>
                <c:pt idx="325">
                  <c:v>4.9558270579999997</c:v>
                </c:pt>
                <c:pt idx="326">
                  <c:v>4.9243509249999997</c:v>
                </c:pt>
                <c:pt idx="327">
                  <c:v>4.289088639</c:v>
                </c:pt>
                <c:pt idx="328">
                  <c:v>4.9718944660000002</c:v>
                </c:pt>
                <c:pt idx="329">
                  <c:v>4.9635436869999996</c:v>
                </c:pt>
                <c:pt idx="330">
                  <c:v>5.09436351</c:v>
                </c:pt>
                <c:pt idx="331">
                  <c:v>5.1387352970000002</c:v>
                </c:pt>
                <c:pt idx="332">
                  <c:v>5.039546638</c:v>
                </c:pt>
                <c:pt idx="333">
                  <c:v>4.9911126279999998</c:v>
                </c:pt>
                <c:pt idx="334">
                  <c:v>5.1845886009999997</c:v>
                </c:pt>
                <c:pt idx="335">
                  <c:v>4.9890711159999999</c:v>
                </c:pt>
                <c:pt idx="336">
                  <c:v>5.0600601770000004</c:v>
                </c:pt>
                <c:pt idx="337">
                  <c:v>5.1113851969999997</c:v>
                </c:pt>
                <c:pt idx="338">
                  <c:v>5.0894464749999999</c:v>
                </c:pt>
                <c:pt idx="339">
                  <c:v>4.9829214559999997</c:v>
                </c:pt>
                <c:pt idx="340">
                  <c:v>5.0845051430000003</c:v>
                </c:pt>
                <c:pt idx="341">
                  <c:v>5.1233685639999997</c:v>
                </c:pt>
                <c:pt idx="342">
                  <c:v>4.9992372490000001</c:v>
                </c:pt>
                <c:pt idx="343">
                  <c:v>5.0172798370000002</c:v>
                </c:pt>
                <c:pt idx="344">
                  <c:v>4.9677277929999999</c:v>
                </c:pt>
                <c:pt idx="345">
                  <c:v>5.0894464749999999</c:v>
                </c:pt>
                <c:pt idx="346">
                  <c:v>5.1197886080000004</c:v>
                </c:pt>
                <c:pt idx="347">
                  <c:v>5.0732970550000003</c:v>
                </c:pt>
                <c:pt idx="348">
                  <c:v>5.0106352940000001</c:v>
                </c:pt>
                <c:pt idx="349">
                  <c:v>5.0072963929999998</c:v>
                </c:pt>
                <c:pt idx="350">
                  <c:v>5.0974244239999997</c:v>
                </c:pt>
                <c:pt idx="351">
                  <c:v>5.0046172220000003</c:v>
                </c:pt>
                <c:pt idx="352">
                  <c:v>4.9760438489999999</c:v>
                </c:pt>
                <c:pt idx="353">
                  <c:v>5.0751738150000003</c:v>
                </c:pt>
                <c:pt idx="354">
                  <c:v>5.0139630840000002</c:v>
                </c:pt>
                <c:pt idx="355">
                  <c:v>5.1083667830000001</c:v>
                </c:pt>
                <c:pt idx="356">
                  <c:v>5.187385806</c:v>
                </c:pt>
                <c:pt idx="357">
                  <c:v>5.1387352970000002</c:v>
                </c:pt>
                <c:pt idx="358">
                  <c:v>4.9801760870000003</c:v>
                </c:pt>
                <c:pt idx="359">
                  <c:v>4.9931499800000001</c:v>
                </c:pt>
                <c:pt idx="360">
                  <c:v>5.109575242</c:v>
                </c:pt>
                <c:pt idx="361">
                  <c:v>5.1509767789999996</c:v>
                </c:pt>
                <c:pt idx="362">
                  <c:v>5.0906780019999998</c:v>
                </c:pt>
                <c:pt idx="363">
                  <c:v>4.9337542499999998</c:v>
                </c:pt>
                <c:pt idx="364">
                  <c:v>4.9890711159999999</c:v>
                </c:pt>
                <c:pt idx="365">
                  <c:v>5.1721870890000003</c:v>
                </c:pt>
                <c:pt idx="366">
                  <c:v>5.0789168020000002</c:v>
                </c:pt>
                <c:pt idx="367">
                  <c:v>5.1404932810000004</c:v>
                </c:pt>
                <c:pt idx="368">
                  <c:v>5.0536947840000002</c:v>
                </c:pt>
                <c:pt idx="369">
                  <c:v>4.9774231599999998</c:v>
                </c:pt>
                <c:pt idx="370">
                  <c:v>5.0291298769999999</c:v>
                </c:pt>
                <c:pt idx="371">
                  <c:v>5.0549711080000002</c:v>
                </c:pt>
                <c:pt idx="372">
                  <c:v>5.0106352940000001</c:v>
                </c:pt>
                <c:pt idx="373">
                  <c:v>5.1281219900000004</c:v>
                </c:pt>
                <c:pt idx="374">
                  <c:v>5.0152911060000003</c:v>
                </c:pt>
                <c:pt idx="375">
                  <c:v>4.9753534799999999</c:v>
                </c:pt>
                <c:pt idx="376">
                  <c:v>5.0304379209999999</c:v>
                </c:pt>
                <c:pt idx="377">
                  <c:v>4.9621450850000004</c:v>
                </c:pt>
                <c:pt idx="378">
                  <c:v>5.1322627819999997</c:v>
                </c:pt>
                <c:pt idx="379">
                  <c:v>5.0606944939999998</c:v>
                </c:pt>
                <c:pt idx="380">
                  <c:v>5.0119677390000001</c:v>
                </c:pt>
                <c:pt idx="381">
                  <c:v>4.9402128300000001</c:v>
                </c:pt>
                <c:pt idx="382">
                  <c:v>5.0714167659999996</c:v>
                </c:pt>
                <c:pt idx="383">
                  <c:v>5.0962011819999997</c:v>
                </c:pt>
                <c:pt idx="384">
                  <c:v>5.0139630840000002</c:v>
                </c:pt>
                <c:pt idx="385">
                  <c:v>5.0732970550000003</c:v>
                </c:pt>
                <c:pt idx="386">
                  <c:v>5.039546638</c:v>
                </c:pt>
                <c:pt idx="387">
                  <c:v>5.0066272730000003</c:v>
                </c:pt>
                <c:pt idx="388">
                  <c:v>5.135798437</c:v>
                </c:pt>
                <c:pt idx="389">
                  <c:v>5.0401940959999996</c:v>
                </c:pt>
                <c:pt idx="390">
                  <c:v>5.0440700700000001</c:v>
                </c:pt>
                <c:pt idx="391">
                  <c:v>5.0782939430000003</c:v>
                </c:pt>
                <c:pt idx="392">
                  <c:v>4.9842913190000004</c:v>
                </c:pt>
                <c:pt idx="393">
                  <c:v>5.0079650659999997</c:v>
                </c:pt>
                <c:pt idx="394">
                  <c:v>5.0146273150000003</c:v>
                </c:pt>
                <c:pt idx="395">
                  <c:v>5.0485731329999997</c:v>
                </c:pt>
                <c:pt idx="396">
                  <c:v>5.3365760790000003</c:v>
                </c:pt>
                <c:pt idx="397">
                  <c:v>5.0106352940000001</c:v>
                </c:pt>
                <c:pt idx="398">
                  <c:v>5.0106352940000001</c:v>
                </c:pt>
                <c:pt idx="399">
                  <c:v>5.0330488889999998</c:v>
                </c:pt>
                <c:pt idx="400">
                  <c:v>5.0079650659999997</c:v>
                </c:pt>
                <c:pt idx="401">
                  <c:v>5.002603122</c:v>
                </c:pt>
                <c:pt idx="402">
                  <c:v>5.0039463059999996</c:v>
                </c:pt>
                <c:pt idx="403">
                  <c:v>4.9480504190000003</c:v>
                </c:pt>
                <c:pt idx="404">
                  <c:v>5.0205856249999998</c:v>
                </c:pt>
                <c:pt idx="405">
                  <c:v>5.0304379209999999</c:v>
                </c:pt>
                <c:pt idx="406">
                  <c:v>4.9999113309999998</c:v>
                </c:pt>
                <c:pt idx="407">
                  <c:v>5.0059577050000001</c:v>
                </c:pt>
                <c:pt idx="408">
                  <c:v>5.0440700700000001</c:v>
                </c:pt>
                <c:pt idx="409">
                  <c:v>5.1167954900000003</c:v>
                </c:pt>
                <c:pt idx="410">
                  <c:v>5.0857427670000002</c:v>
                </c:pt>
                <c:pt idx="411">
                  <c:v>5.0119677390000001</c:v>
                </c:pt>
                <c:pt idx="412">
                  <c:v>5.036303041</c:v>
                </c:pt>
                <c:pt idx="413">
                  <c:v>5.0265086429999997</c:v>
                </c:pt>
                <c:pt idx="414">
                  <c:v>4.6793495839999997</c:v>
                </c:pt>
                <c:pt idx="415">
                  <c:v>5.0638600550000001</c:v>
                </c:pt>
                <c:pt idx="416">
                  <c:v>5.09436351</c:v>
                </c:pt>
                <c:pt idx="417">
                  <c:v>5.0414877579999997</c:v>
                </c:pt>
                <c:pt idx="418">
                  <c:v>5.0912931969999997</c:v>
                </c:pt>
                <c:pt idx="419">
                  <c:v>5.0453587300000002</c:v>
                </c:pt>
                <c:pt idx="420">
                  <c:v>5.1334427229999999</c:v>
                </c:pt>
                <c:pt idx="421">
                  <c:v>5.0894464749999999</c:v>
                </c:pt>
                <c:pt idx="422">
                  <c:v>4.9739713099999996</c:v>
                </c:pt>
                <c:pt idx="423">
                  <c:v>4.9999113309999998</c:v>
                </c:pt>
                <c:pt idx="424">
                  <c:v>5.1538694620000003</c:v>
                </c:pt>
                <c:pt idx="425">
                  <c:v>5.1346212739999997</c:v>
                </c:pt>
                <c:pt idx="426">
                  <c:v>5.1083667830000001</c:v>
                </c:pt>
                <c:pt idx="427">
                  <c:v>5.0066272730000003</c:v>
                </c:pt>
                <c:pt idx="428">
                  <c:v>5.1532915939999997</c:v>
                </c:pt>
                <c:pt idx="429">
                  <c:v>5.0638600550000001</c:v>
                </c:pt>
                <c:pt idx="430">
                  <c:v>5.1642143819999999</c:v>
                </c:pt>
                <c:pt idx="431">
                  <c:v>4.9387811900000003</c:v>
                </c:pt>
                <c:pt idx="432">
                  <c:v>5.1795338309999996</c:v>
                </c:pt>
                <c:pt idx="433">
                  <c:v>5.1293068240000004</c:v>
                </c:pt>
                <c:pt idx="434">
                  <c:v>5.0460024380000004</c:v>
                </c:pt>
                <c:pt idx="435">
                  <c:v>4.9272536850000002</c:v>
                </c:pt>
                <c:pt idx="436">
                  <c:v>5.0356530570000002</c:v>
                </c:pt>
                <c:pt idx="437">
                  <c:v>5.0278201190000003</c:v>
                </c:pt>
                <c:pt idx="438">
                  <c:v>4.8926022270000002</c:v>
                </c:pt>
                <c:pt idx="439">
                  <c:v>4.5261269789999998</c:v>
                </c:pt>
                <c:pt idx="440">
                  <c:v>5.0304379209999999</c:v>
                </c:pt>
                <c:pt idx="441">
                  <c:v>4.9537121470000001</c:v>
                </c:pt>
                <c:pt idx="442">
                  <c:v>5.0568825449999997</c:v>
                </c:pt>
                <c:pt idx="443">
                  <c:v>5.039546638</c:v>
                </c:pt>
                <c:pt idx="444">
                  <c:v>4.9621450850000004</c:v>
                </c:pt>
                <c:pt idx="445">
                  <c:v>5.0072963929999998</c:v>
                </c:pt>
                <c:pt idx="446">
                  <c:v>5.1761497329999999</c:v>
                </c:pt>
                <c:pt idx="447">
                  <c:v>5.050496828</c:v>
                </c:pt>
                <c:pt idx="448">
                  <c:v>5.4881109380000002</c:v>
                </c:pt>
                <c:pt idx="449">
                  <c:v>5.0770470599999999</c:v>
                </c:pt>
                <c:pt idx="450">
                  <c:v>5.1059454740000003</c:v>
                </c:pt>
                <c:pt idx="451">
                  <c:v>4.9387811900000003</c:v>
                </c:pt>
                <c:pt idx="452">
                  <c:v>4.9466299640000004</c:v>
                </c:pt>
                <c:pt idx="453">
                  <c:v>5.2056536820000003</c:v>
                </c:pt>
                <c:pt idx="454">
                  <c:v>4.9628446300000002</c:v>
                </c:pt>
                <c:pt idx="455">
                  <c:v>5.09436351</c:v>
                </c:pt>
                <c:pt idx="456">
                  <c:v>4.9917922060000004</c:v>
                </c:pt>
                <c:pt idx="457">
                  <c:v>5.0782939430000003</c:v>
                </c:pt>
                <c:pt idx="458">
                  <c:v>4.9430699750000002</c:v>
                </c:pt>
                <c:pt idx="459">
                  <c:v>4.864452784</c:v>
                </c:pt>
                <c:pt idx="460">
                  <c:v>5.0524168280000001</c:v>
                </c:pt>
                <c:pt idx="461">
                  <c:v>5.0986461710000004</c:v>
                </c:pt>
                <c:pt idx="462">
                  <c:v>5.0369526020000004</c:v>
                </c:pt>
                <c:pt idx="463">
                  <c:v>4.9586399989999999</c:v>
                </c:pt>
                <c:pt idx="464">
                  <c:v>5.1659281789999998</c:v>
                </c:pt>
                <c:pt idx="465">
                  <c:v>4.9911126279999998</c:v>
                </c:pt>
                <c:pt idx="466">
                  <c:v>5.0992564859999998</c:v>
                </c:pt>
                <c:pt idx="467">
                  <c:v>5.1065513510000002</c:v>
                </c:pt>
                <c:pt idx="468">
                  <c:v>4.9924713230000002</c:v>
                </c:pt>
                <c:pt idx="469">
                  <c:v>5.1257481010000001</c:v>
                </c:pt>
                <c:pt idx="470">
                  <c:v>5.2127594779999997</c:v>
                </c:pt>
                <c:pt idx="471">
                  <c:v>5.162497643</c:v>
                </c:pt>
                <c:pt idx="472">
                  <c:v>5.0587903360000004</c:v>
                </c:pt>
                <c:pt idx="473">
                  <c:v>5.0179418690000004</c:v>
                </c:pt>
                <c:pt idx="474">
                  <c:v>4.9958600090000003</c:v>
                </c:pt>
                <c:pt idx="475">
                  <c:v>4.9725872259999999</c:v>
                </c:pt>
                <c:pt idx="476">
                  <c:v>5.1492371439999998</c:v>
                </c:pt>
                <c:pt idx="477">
                  <c:v>5.0581548099999996</c:v>
                </c:pt>
                <c:pt idx="478">
                  <c:v>5.0152911060000003</c:v>
                </c:pt>
                <c:pt idx="479">
                  <c:v>5.0632277439999998</c:v>
                </c:pt>
                <c:pt idx="480">
                  <c:v>4.8858276439999999</c:v>
                </c:pt>
                <c:pt idx="481">
                  <c:v>5.2171073110000004</c:v>
                </c:pt>
                <c:pt idx="482">
                  <c:v>4.9691186140000001</c:v>
                </c:pt>
                <c:pt idx="483">
                  <c:v>5.1503972359999999</c:v>
                </c:pt>
                <c:pt idx="484">
                  <c:v>5.079539273</c:v>
                </c:pt>
                <c:pt idx="485">
                  <c:v>5.0511372369999998</c:v>
                </c:pt>
                <c:pt idx="486">
                  <c:v>4.9877077889999999</c:v>
                </c:pt>
                <c:pt idx="487">
                  <c:v>5.1596298469999997</c:v>
                </c:pt>
                <c:pt idx="488">
                  <c:v>4.9437829869999996</c:v>
                </c:pt>
                <c:pt idx="489">
                  <c:v>5.1143945280000001</c:v>
                </c:pt>
                <c:pt idx="490">
                  <c:v>5.0356530570000002</c:v>
                </c:pt>
                <c:pt idx="491">
                  <c:v>5.0594254579999998</c:v>
                </c:pt>
                <c:pt idx="492">
                  <c:v>5.0651234790000004</c:v>
                </c:pt>
                <c:pt idx="493">
                  <c:v>4.9829214559999997</c:v>
                </c:pt>
                <c:pt idx="494">
                  <c:v>5.152134856</c:v>
                </c:pt>
                <c:pt idx="495">
                  <c:v>5.1023024829999999</c:v>
                </c:pt>
                <c:pt idx="496">
                  <c:v>5.0382504609999996</c:v>
                </c:pt>
                <c:pt idx="497">
                  <c:v>4.96144505</c:v>
                </c:pt>
                <c:pt idx="498">
                  <c:v>4.9067551639999998</c:v>
                </c:pt>
                <c:pt idx="499">
                  <c:v>5.0594254579999998</c:v>
                </c:pt>
                <c:pt idx="500">
                  <c:v>4.9663350350000002</c:v>
                </c:pt>
                <c:pt idx="501">
                  <c:v>5.061961921</c:v>
                </c:pt>
                <c:pt idx="502">
                  <c:v>5.0453587300000002</c:v>
                </c:pt>
                <c:pt idx="503">
                  <c:v>4.9712012249999997</c:v>
                </c:pt>
                <c:pt idx="504">
                  <c:v>4.9924713230000002</c:v>
                </c:pt>
                <c:pt idx="505">
                  <c:v>5.1642143819999999</c:v>
                </c:pt>
                <c:pt idx="506">
                  <c:v>4.9877077889999999</c:v>
                </c:pt>
                <c:pt idx="507">
                  <c:v>5.0986461710000004</c:v>
                </c:pt>
                <c:pt idx="508">
                  <c:v>4.9924713230000002</c:v>
                </c:pt>
                <c:pt idx="509">
                  <c:v>4.9924713230000002</c:v>
                </c:pt>
                <c:pt idx="510">
                  <c:v>5.0440700700000001</c:v>
                </c:pt>
                <c:pt idx="511">
                  <c:v>5.1101789240000004</c:v>
                </c:pt>
                <c:pt idx="512">
                  <c:v>5.3835772100000003</c:v>
                </c:pt>
                <c:pt idx="513">
                  <c:v>5.0232224099999998</c:v>
                </c:pt>
                <c:pt idx="514">
                  <c:v>5.0369526020000004</c:v>
                </c:pt>
                <c:pt idx="515">
                  <c:v>5.0906780019999998</c:v>
                </c:pt>
                <c:pt idx="516">
                  <c:v>5.0079650659999997</c:v>
                </c:pt>
                <c:pt idx="517">
                  <c:v>5.0530560099999997</c:v>
                </c:pt>
                <c:pt idx="518">
                  <c:v>5.109575242</c:v>
                </c:pt>
                <c:pt idx="519">
                  <c:v>5.0479310789999996</c:v>
                </c:pt>
                <c:pt idx="520">
                  <c:v>5.0732970550000003</c:v>
                </c:pt>
                <c:pt idx="521">
                  <c:v>5.028475212</c:v>
                </c:pt>
                <c:pt idx="522">
                  <c:v>5.0695329349999998</c:v>
                </c:pt>
                <c:pt idx="523">
                  <c:v>5.1010851969999997</c:v>
                </c:pt>
                <c:pt idx="524">
                  <c:v>5.0498560069999998</c:v>
                </c:pt>
                <c:pt idx="525">
                  <c:v>4.9677277929999999</c:v>
                </c:pt>
                <c:pt idx="526">
                  <c:v>5.0032749399999998</c:v>
                </c:pt>
                <c:pt idx="527">
                  <c:v>4.9487598899999998</c:v>
                </c:pt>
                <c:pt idx="528">
                  <c:v>5.1328529270000001</c:v>
                </c:pt>
                <c:pt idx="529">
                  <c:v>5.0369526020000004</c:v>
                </c:pt>
                <c:pt idx="530">
                  <c:v>4.9978877209999997</c:v>
                </c:pt>
                <c:pt idx="531">
                  <c:v>4.9126548860000003</c:v>
                </c:pt>
                <c:pt idx="532">
                  <c:v>5.1281219900000004</c:v>
                </c:pt>
                <c:pt idx="533">
                  <c:v>4.9767337420000004</c:v>
                </c:pt>
                <c:pt idx="534">
                  <c:v>5.0562458049999996</c:v>
                </c:pt>
                <c:pt idx="535">
                  <c:v>4.9207105870000003</c:v>
                </c:pt>
                <c:pt idx="536">
                  <c:v>4.9931499800000001</c:v>
                </c:pt>
                <c:pt idx="537">
                  <c:v>5.0046172220000003</c:v>
                </c:pt>
                <c:pt idx="538">
                  <c:v>4.9978877209999997</c:v>
                </c:pt>
                <c:pt idx="539">
                  <c:v>5.0955890000000004</c:v>
                </c:pt>
                <c:pt idx="540">
                  <c:v>5.1179938119999999</c:v>
                </c:pt>
                <c:pt idx="541">
                  <c:v>4.9586399989999999</c:v>
                </c:pt>
                <c:pt idx="542">
                  <c:v>4.9712012249999997</c:v>
                </c:pt>
                <c:pt idx="543">
                  <c:v>4.2904594410000003</c:v>
                </c:pt>
                <c:pt idx="544">
                  <c:v>5.0317442569999997</c:v>
                </c:pt>
                <c:pt idx="545">
                  <c:v>5.1010851969999997</c:v>
                </c:pt>
                <c:pt idx="546">
                  <c:v>5.0119677390000001</c:v>
                </c:pt>
                <c:pt idx="547">
                  <c:v>4.9480504190000003</c:v>
                </c:pt>
                <c:pt idx="548">
                  <c:v>5.0079650659999997</c:v>
                </c:pt>
                <c:pt idx="549">
                  <c:v>4.9677277929999999</c:v>
                </c:pt>
                <c:pt idx="550">
                  <c:v>5.1699156520000003</c:v>
                </c:pt>
                <c:pt idx="551">
                  <c:v>4.9344739329999996</c:v>
                </c:pt>
                <c:pt idx="552">
                  <c:v>5.0992564859999998</c:v>
                </c:pt>
                <c:pt idx="553">
                  <c:v>5.062595033</c:v>
                </c:pt>
                <c:pt idx="554">
                  <c:v>4.8736694390000004</c:v>
                </c:pt>
                <c:pt idx="555">
                  <c:v>5.043425117</c:v>
                </c:pt>
                <c:pt idx="556">
                  <c:v>5.1416635570000002</c:v>
                </c:pt>
                <c:pt idx="557">
                  <c:v>4.9444954919999997</c:v>
                </c:pt>
                <c:pt idx="558">
                  <c:v>4.9008204280000003</c:v>
                </c:pt>
                <c:pt idx="559">
                  <c:v>5.0801613569999997</c:v>
                </c:pt>
                <c:pt idx="560">
                  <c:v>4.9972122739999998</c:v>
                </c:pt>
                <c:pt idx="561">
                  <c:v>5.0949764430000002</c:v>
                </c:pt>
                <c:pt idx="562">
                  <c:v>5.1041256370000001</c:v>
                </c:pt>
                <c:pt idx="563">
                  <c:v>5.0776706950000001</c:v>
                </c:pt>
                <c:pt idx="564">
                  <c:v>5.1699156520000003</c:v>
                </c:pt>
                <c:pt idx="565">
                  <c:v>5.0323967859999996</c:v>
                </c:pt>
                <c:pt idx="566">
                  <c:v>5.1149953090000002</c:v>
                </c:pt>
                <c:pt idx="567">
                  <c:v>5.1089711949999996</c:v>
                </c:pt>
                <c:pt idx="568">
                  <c:v>5.043425117</c:v>
                </c:pt>
                <c:pt idx="569">
                  <c:v>5.0066272730000003</c:v>
                </c:pt>
                <c:pt idx="570">
                  <c:v>5.1375615879999996</c:v>
                </c:pt>
                <c:pt idx="571">
                  <c:v>4.9794885649999996</c:v>
                </c:pt>
                <c:pt idx="572">
                  <c:v>4.9691186140000001</c:v>
                </c:pt>
                <c:pt idx="573">
                  <c:v>4.9705075030000003</c:v>
                </c:pt>
                <c:pt idx="574">
                  <c:v>5.1161957899999999</c:v>
                </c:pt>
                <c:pt idx="575">
                  <c:v>5.0695329349999998</c:v>
                </c:pt>
                <c:pt idx="576">
                  <c:v>5.1334427229999999</c:v>
                </c:pt>
                <c:pt idx="577">
                  <c:v>5.0998664280000003</c:v>
                </c:pt>
                <c:pt idx="578">
                  <c:v>5.0046172220000003</c:v>
                </c:pt>
                <c:pt idx="579">
                  <c:v>5.092522454</c:v>
                </c:pt>
                <c:pt idx="580">
                  <c:v>4.9207105870000003</c:v>
                </c:pt>
                <c:pt idx="581">
                  <c:v>5.0447146079999996</c:v>
                </c:pt>
                <c:pt idx="582">
                  <c:v>5.1410785900000002</c:v>
                </c:pt>
                <c:pt idx="583">
                  <c:v>5.081404365</c:v>
                </c:pt>
                <c:pt idx="584">
                  <c:v>5.1316722889999999</c:v>
                </c:pt>
                <c:pt idx="585">
                  <c:v>4.9938281760000001</c:v>
                </c:pt>
                <c:pt idx="586">
                  <c:v>5.0530560099999997</c:v>
                </c:pt>
                <c:pt idx="587">
                  <c:v>5.0278201190000003</c:v>
                </c:pt>
                <c:pt idx="588">
                  <c:v>5.0119677390000001</c:v>
                </c:pt>
                <c:pt idx="589">
                  <c:v>4.9501773250000003</c:v>
                </c:pt>
                <c:pt idx="590">
                  <c:v>5.0019308530000002</c:v>
                </c:pt>
                <c:pt idx="591">
                  <c:v>4.9558270579999997</c:v>
                </c:pt>
                <c:pt idx="592">
                  <c:v>5.1304902559999999</c:v>
                </c:pt>
                <c:pt idx="593">
                  <c:v>5.043425117</c:v>
                </c:pt>
                <c:pt idx="594">
                  <c:v>5.0046172220000003</c:v>
                </c:pt>
                <c:pt idx="595">
                  <c:v>4.9801760870000003</c:v>
                </c:pt>
                <c:pt idx="596">
                  <c:v>5.0059577050000001</c:v>
                </c:pt>
                <c:pt idx="597">
                  <c:v>5.0032749399999998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cuts6!$T$1</c:f>
              <c:strCache>
                <c:ptCount val="1"/>
                <c:pt idx="0">
                  <c:v>y_target6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cuts6!$T$2:$T$599</c:f>
              <c:numCache>
                <c:formatCode>General</c:formatCode>
                <c:ptCount val="598"/>
                <c:pt idx="0">
                  <c:v>4.9958600090000003</c:v>
                </c:pt>
                <c:pt idx="1">
                  <c:v>5.1699156520000003</c:v>
                </c:pt>
                <c:pt idx="2">
                  <c:v>4.919980926</c:v>
                </c:pt>
                <c:pt idx="3">
                  <c:v>4.8582608140000003</c:v>
                </c:pt>
                <c:pt idx="4">
                  <c:v>5.2321775639999997</c:v>
                </c:pt>
                <c:pt idx="5">
                  <c:v>4.9265287850000004</c:v>
                </c:pt>
                <c:pt idx="6">
                  <c:v>4.9732795080000001</c:v>
                </c:pt>
                <c:pt idx="7">
                  <c:v>5.0317442569999997</c:v>
                </c:pt>
                <c:pt idx="8">
                  <c:v>5.0238805209999997</c:v>
                </c:pt>
                <c:pt idx="9">
                  <c:v>4.8338981160000003</c:v>
                </c:pt>
                <c:pt idx="10">
                  <c:v>5.2214363219999997</c:v>
                </c:pt>
                <c:pt idx="11">
                  <c:v>4.862135286</c:v>
                </c:pt>
                <c:pt idx="12">
                  <c:v>5.4058255739999996</c:v>
                </c:pt>
                <c:pt idx="13">
                  <c:v>5.0421339610000002</c:v>
                </c:pt>
                <c:pt idx="14">
                  <c:v>4.7655869070000003</c:v>
                </c:pt>
                <c:pt idx="15">
                  <c:v>5.7051149199999998</c:v>
                </c:pt>
                <c:pt idx="16">
                  <c:v>5.0657545930000003</c:v>
                </c:pt>
                <c:pt idx="17">
                  <c:v>5.0998664280000003</c:v>
                </c:pt>
                <c:pt idx="18">
                  <c:v>5.0745486199999998</c:v>
                </c:pt>
                <c:pt idx="19">
                  <c:v>4.8354879410000002</c:v>
                </c:pt>
                <c:pt idx="20">
                  <c:v>4.945918979</c:v>
                </c:pt>
                <c:pt idx="21">
                  <c:v>5.3895282470000003</c:v>
                </c:pt>
                <c:pt idx="22">
                  <c:v>5.0581548099999996</c:v>
                </c:pt>
                <c:pt idx="23">
                  <c:v>5.3151744839999999</c:v>
                </c:pt>
                <c:pt idx="24">
                  <c:v>4.7510006340000004</c:v>
                </c:pt>
                <c:pt idx="25">
                  <c:v>4.8154311109999997</c:v>
                </c:pt>
                <c:pt idx="26">
                  <c:v>4.9089716399999999</c:v>
                </c:pt>
                <c:pt idx="27">
                  <c:v>5.6556420989999996</c:v>
                </c:pt>
                <c:pt idx="28">
                  <c:v>5.492649836</c:v>
                </c:pt>
                <c:pt idx="29">
                  <c:v>4.9781121019999999</c:v>
                </c:pt>
                <c:pt idx="30">
                  <c:v>4.705015521</c:v>
                </c:pt>
                <c:pt idx="31">
                  <c:v>5.3018112559999997</c:v>
                </c:pt>
                <c:pt idx="32">
                  <c:v>4.9466299640000004</c:v>
                </c:pt>
                <c:pt idx="33">
                  <c:v>4.9656379279999996</c:v>
                </c:pt>
                <c:pt idx="34">
                  <c:v>5.1185924360000001</c:v>
                </c:pt>
                <c:pt idx="35">
                  <c:v>5.092522454</c:v>
                </c:pt>
                <c:pt idx="36">
                  <c:v>5.0992564859999998</c:v>
                </c:pt>
                <c:pt idx="37">
                  <c:v>4.9344739329999996</c:v>
                </c:pt>
                <c:pt idx="38">
                  <c:v>5.1550241970000004</c:v>
                </c:pt>
                <c:pt idx="39">
                  <c:v>4.8394514820000003</c:v>
                </c:pt>
                <c:pt idx="40">
                  <c:v>4.6366688529999998</c:v>
                </c:pt>
                <c:pt idx="41">
                  <c:v>4.819474789</c:v>
                </c:pt>
                <c:pt idx="42">
                  <c:v>4.6453519759999997</c:v>
                </c:pt>
                <c:pt idx="43">
                  <c:v>5.6472121230000001</c:v>
                </c:pt>
                <c:pt idx="44">
                  <c:v>5.1918451220000001</c:v>
                </c:pt>
                <c:pt idx="45">
                  <c:v>5.0980354840000004</c:v>
                </c:pt>
                <c:pt idx="46">
                  <c:v>4.819474789</c:v>
                </c:pt>
                <c:pt idx="47">
                  <c:v>4.9972122739999998</c:v>
                </c:pt>
                <c:pt idx="48">
                  <c:v>5.0906780019999998</c:v>
                </c:pt>
                <c:pt idx="49">
                  <c:v>5.3283614879999996</c:v>
                </c:pt>
                <c:pt idx="50">
                  <c:v>4.7841528420000001</c:v>
                </c:pt>
                <c:pt idx="51">
                  <c:v>5.1590552990000003</c:v>
                </c:pt>
                <c:pt idx="52">
                  <c:v>4.9501773250000003</c:v>
                </c:pt>
                <c:pt idx="53">
                  <c:v>4.9649403349999996</c:v>
                </c:pt>
                <c:pt idx="54">
                  <c:v>5.1137933860000002</c:v>
                </c:pt>
                <c:pt idx="55">
                  <c:v>5.0388987590000003</c:v>
                </c:pt>
                <c:pt idx="56">
                  <c:v>5.5373342670000003</c:v>
                </c:pt>
                <c:pt idx="57">
                  <c:v>5.0146273150000003</c:v>
                </c:pt>
                <c:pt idx="58">
                  <c:v>5.2273582779999996</c:v>
                </c:pt>
                <c:pt idx="59">
                  <c:v>4.8713732270000003</c:v>
                </c:pt>
                <c:pt idx="60">
                  <c:v>5.3346492960000003</c:v>
                </c:pt>
                <c:pt idx="61">
                  <c:v>5.107156861</c:v>
                </c:pt>
                <c:pt idx="62">
                  <c:v>5.0562458049999996</c:v>
                </c:pt>
                <c:pt idx="63">
                  <c:v>4.8744336730000004</c:v>
                </c:pt>
                <c:pt idx="64">
                  <c:v>4.9815497129999997</c:v>
                </c:pt>
                <c:pt idx="65">
                  <c:v>4.8291134170000003</c:v>
                </c:pt>
                <c:pt idx="66">
                  <c:v>5.4178766019999998</c:v>
                </c:pt>
                <c:pt idx="67">
                  <c:v>5.1422481810000003</c:v>
                </c:pt>
                <c:pt idx="68">
                  <c:v>4.8858276439999999</c:v>
                </c:pt>
                <c:pt idx="69">
                  <c:v>5.1851486680000001</c:v>
                </c:pt>
                <c:pt idx="70">
                  <c:v>4.8331022539999999</c:v>
                </c:pt>
                <c:pt idx="71">
                  <c:v>5.3171391210000003</c:v>
                </c:pt>
                <c:pt idx="72">
                  <c:v>4.7664383340000001</c:v>
                </c:pt>
                <c:pt idx="73">
                  <c:v>5.2422759760000002</c:v>
                </c:pt>
                <c:pt idx="74">
                  <c:v>5.1642143819999999</c:v>
                </c:pt>
                <c:pt idx="75">
                  <c:v>5.1800967350000002</c:v>
                </c:pt>
                <c:pt idx="76">
                  <c:v>4.9104465670000002</c:v>
                </c:pt>
                <c:pt idx="77">
                  <c:v>5.0401940959999996</c:v>
                </c:pt>
                <c:pt idx="78">
                  <c:v>5.3908965479999997</c:v>
                </c:pt>
                <c:pt idx="79">
                  <c:v>5.0863610049999997</c:v>
                </c:pt>
                <c:pt idx="80">
                  <c:v>5.173320876</c:v>
                </c:pt>
                <c:pt idx="81">
                  <c:v>5.2475502489999997</c:v>
                </c:pt>
                <c:pt idx="82">
                  <c:v>5.3565862749999997</c:v>
                </c:pt>
                <c:pt idx="83">
                  <c:v>5.0912931969999997</c:v>
                </c:pt>
                <c:pt idx="84">
                  <c:v>5.3711030360000001</c:v>
                </c:pt>
                <c:pt idx="85">
                  <c:v>5.09436351</c:v>
                </c:pt>
                <c:pt idx="86">
                  <c:v>5.1203861579999996</c:v>
                </c:pt>
                <c:pt idx="87">
                  <c:v>4.879767019</c:v>
                </c:pt>
                <c:pt idx="88">
                  <c:v>5.6024877569999996</c:v>
                </c:pt>
                <c:pt idx="89">
                  <c:v>5.0801613569999997</c:v>
                </c:pt>
                <c:pt idx="90">
                  <c:v>5.119190701</c:v>
                </c:pt>
                <c:pt idx="91">
                  <c:v>5.1480757029999999</c:v>
                </c:pt>
                <c:pt idx="92">
                  <c:v>4.7999142629999998</c:v>
                </c:pt>
                <c:pt idx="93">
                  <c:v>4.9579375050000003</c:v>
                </c:pt>
                <c:pt idx="94">
                  <c:v>5.1851486680000001</c:v>
                </c:pt>
                <c:pt idx="95">
                  <c:v>5.0052876880000001</c:v>
                </c:pt>
                <c:pt idx="96">
                  <c:v>4.9815497129999997</c:v>
                </c:pt>
                <c:pt idx="97">
                  <c:v>5.3738885529999996</c:v>
                </c:pt>
                <c:pt idx="98">
                  <c:v>5.3603527570000002</c:v>
                </c:pt>
                <c:pt idx="99">
                  <c:v>5.1901752080000003</c:v>
                </c:pt>
                <c:pt idx="100">
                  <c:v>5.1387352970000002</c:v>
                </c:pt>
                <c:pt idx="101">
                  <c:v>5.0657545930000003</c:v>
                </c:pt>
                <c:pt idx="102">
                  <c:v>4.9677277929999999</c:v>
                </c:pt>
                <c:pt idx="103">
                  <c:v>5.1509767789999996</c:v>
                </c:pt>
                <c:pt idx="104">
                  <c:v>5.2668266990000001</c:v>
                </c:pt>
                <c:pt idx="105">
                  <c:v>5.0012581320000002</c:v>
                </c:pt>
                <c:pt idx="106">
                  <c:v>5.2796441009999997</c:v>
                </c:pt>
                <c:pt idx="107">
                  <c:v>5.2496521950000004</c:v>
                </c:pt>
                <c:pt idx="108">
                  <c:v>5.2464976180000003</c:v>
                </c:pt>
                <c:pt idx="109">
                  <c:v>4.8613615909999996</c:v>
                </c:pt>
                <c:pt idx="110">
                  <c:v>5.1023024829999999</c:v>
                </c:pt>
                <c:pt idx="111">
                  <c:v>5.2067501729999996</c:v>
                </c:pt>
                <c:pt idx="112">
                  <c:v>4.9097093760000003</c:v>
                </c:pt>
                <c:pt idx="113">
                  <c:v>5.1107822430000001</c:v>
                </c:pt>
                <c:pt idx="114">
                  <c:v>5.1515559849999999</c:v>
                </c:pt>
                <c:pt idx="115">
                  <c:v>4.8433993749999997</c:v>
                </c:pt>
                <c:pt idx="116">
                  <c:v>4.9530061810000001</c:v>
                </c:pt>
                <c:pt idx="117">
                  <c:v>4.9221683130000002</c:v>
                </c:pt>
                <c:pt idx="118">
                  <c:v>4.7265024709999999</c:v>
                </c:pt>
                <c:pt idx="119">
                  <c:v>4.9767337420000004</c:v>
                </c:pt>
                <c:pt idx="120">
                  <c:v>4.9133899100000002</c:v>
                </c:pt>
                <c:pt idx="121">
                  <c:v>5.3904406549999999</c:v>
                </c:pt>
                <c:pt idx="122">
                  <c:v>4.0775374439999998</c:v>
                </c:pt>
                <c:pt idx="123">
                  <c:v>5.5294290879999997</c:v>
                </c:pt>
                <c:pt idx="124">
                  <c:v>5.2072979679999998</c:v>
                </c:pt>
                <c:pt idx="125">
                  <c:v>4.9243509249999997</c:v>
                </c:pt>
                <c:pt idx="126">
                  <c:v>4.5185223790000002</c:v>
                </c:pt>
                <c:pt idx="127">
                  <c:v>4.7238417159999999</c:v>
                </c:pt>
                <c:pt idx="128">
                  <c:v>5.3999710199999997</c:v>
                </c:pt>
                <c:pt idx="129">
                  <c:v>5.0032749399999998</c:v>
                </c:pt>
                <c:pt idx="130">
                  <c:v>4.9849755470000003</c:v>
                </c:pt>
                <c:pt idx="131">
                  <c:v>4.9656379279999996</c:v>
                </c:pt>
                <c:pt idx="132">
                  <c:v>5.1269357500000003</c:v>
                </c:pt>
                <c:pt idx="133">
                  <c:v>5.109575242</c:v>
                </c:pt>
                <c:pt idx="134">
                  <c:v>5.2138482100000001</c:v>
                </c:pt>
                <c:pt idx="135">
                  <c:v>5.0106352940000001</c:v>
                </c:pt>
                <c:pt idx="136">
                  <c:v>5.1143945280000001</c:v>
                </c:pt>
                <c:pt idx="137">
                  <c:v>5.1101789240000004</c:v>
                </c:pt>
                <c:pt idx="138">
                  <c:v>4.9746626340000004</c:v>
                </c:pt>
                <c:pt idx="139">
                  <c:v>5.1197886080000004</c:v>
                </c:pt>
                <c:pt idx="140">
                  <c:v>5.0146273150000003</c:v>
                </c:pt>
                <c:pt idx="141">
                  <c:v>5.0644919670000004</c:v>
                </c:pt>
                <c:pt idx="142">
                  <c:v>4.8963461480000001</c:v>
                </c:pt>
                <c:pt idx="143">
                  <c:v>5.0219048859999997</c:v>
                </c:pt>
                <c:pt idx="144">
                  <c:v>5.4071717709999998</c:v>
                </c:pt>
                <c:pt idx="145">
                  <c:v>4.9635436869999996</c:v>
                </c:pt>
                <c:pt idx="146">
                  <c:v>5.4178766019999998</c:v>
                </c:pt>
                <c:pt idx="147">
                  <c:v>4.7140245910000003</c:v>
                </c:pt>
                <c:pt idx="148">
                  <c:v>4.759606539</c:v>
                </c:pt>
                <c:pt idx="149">
                  <c:v>4.7638818770000002</c:v>
                </c:pt>
                <c:pt idx="150">
                  <c:v>5.1059454740000003</c:v>
                </c:pt>
                <c:pt idx="151">
                  <c:v>5.4493202399999996</c:v>
                </c:pt>
                <c:pt idx="152">
                  <c:v>5.3565862749999997</c:v>
                </c:pt>
                <c:pt idx="153">
                  <c:v>4.945918979</c:v>
                </c:pt>
                <c:pt idx="154">
                  <c:v>5.0052876880000001</c:v>
                </c:pt>
                <c:pt idx="155">
                  <c:v>4.8820440600000001</c:v>
                </c:pt>
                <c:pt idx="156">
                  <c:v>5.2278949020000001</c:v>
                </c:pt>
                <c:pt idx="157">
                  <c:v>5.1515559849999999</c:v>
                </c:pt>
                <c:pt idx="158">
                  <c:v>5.1596298469999997</c:v>
                </c:pt>
                <c:pt idx="159">
                  <c:v>5.0776706950000001</c:v>
                </c:pt>
                <c:pt idx="160">
                  <c:v>5.1346212739999997</c:v>
                </c:pt>
                <c:pt idx="161">
                  <c:v>5.1857084220000003</c:v>
                </c:pt>
                <c:pt idx="162">
                  <c:v>5.2171073110000004</c:v>
                </c:pt>
                <c:pt idx="163">
                  <c:v>5.0350026510000001</c:v>
                </c:pt>
                <c:pt idx="164">
                  <c:v>5.226284164</c:v>
                </c:pt>
                <c:pt idx="165">
                  <c:v>5.2154790880000004</c:v>
                </c:pt>
                <c:pt idx="166">
                  <c:v>5.1322627819999997</c:v>
                </c:pt>
                <c:pt idx="167">
                  <c:v>4.7405748230000002</c:v>
                </c:pt>
                <c:pt idx="168">
                  <c:v>5.0682750739999998</c:v>
                </c:pt>
                <c:pt idx="169">
                  <c:v>5.152134856</c:v>
                </c:pt>
                <c:pt idx="170">
                  <c:v>5.1304902559999999</c:v>
                </c:pt>
                <c:pt idx="171">
                  <c:v>5.1503972359999999</c:v>
                </c:pt>
                <c:pt idx="172">
                  <c:v>5.3442462979999998</c:v>
                </c:pt>
                <c:pt idx="173">
                  <c:v>4.9958600090000003</c:v>
                </c:pt>
                <c:pt idx="174">
                  <c:v>5.0732970550000003</c:v>
                </c:pt>
                <c:pt idx="175">
                  <c:v>5.2348449439999998</c:v>
                </c:pt>
                <c:pt idx="176">
                  <c:v>4.9877077889999999</c:v>
                </c:pt>
                <c:pt idx="177">
                  <c:v>5.0265086429999997</c:v>
                </c:pt>
                <c:pt idx="178">
                  <c:v>5.1946221299999999</c:v>
                </c:pt>
                <c:pt idx="179">
                  <c:v>5.0219048859999997</c:v>
                </c:pt>
                <c:pt idx="180">
                  <c:v>5.1857084220000003</c:v>
                </c:pt>
                <c:pt idx="181">
                  <c:v>5.5801071130000004</c:v>
                </c:pt>
                <c:pt idx="182">
                  <c:v>5.1761497329999999</c:v>
                </c:pt>
                <c:pt idx="183">
                  <c:v>5.1503972359999999</c:v>
                </c:pt>
                <c:pt idx="184">
                  <c:v>5.1083667830000001</c:v>
                </c:pt>
                <c:pt idx="185">
                  <c:v>5.4843819099999997</c:v>
                </c:pt>
                <c:pt idx="186">
                  <c:v>5.1107822430000001</c:v>
                </c:pt>
                <c:pt idx="187">
                  <c:v>5.1682086810000003</c:v>
                </c:pt>
                <c:pt idx="188">
                  <c:v>5.0807830540000003</c:v>
                </c:pt>
                <c:pt idx="189">
                  <c:v>4.8598124040000004</c:v>
                </c:pt>
                <c:pt idx="190">
                  <c:v>5.3664431959999996</c:v>
                </c:pt>
                <c:pt idx="191">
                  <c:v>4.836281907</c:v>
                </c:pt>
                <c:pt idx="192">
                  <c:v>5.1083667830000001</c:v>
                </c:pt>
                <c:pt idx="193">
                  <c:v>5.0663853090000002</c:v>
                </c:pt>
                <c:pt idx="194">
                  <c:v>4.9530061810000001</c:v>
                </c:pt>
                <c:pt idx="195">
                  <c:v>4.8574841150000001</c:v>
                </c:pt>
                <c:pt idx="196">
                  <c:v>5.3803580770000003</c:v>
                </c:pt>
                <c:pt idx="197">
                  <c:v>4.9635436869999996</c:v>
                </c:pt>
                <c:pt idx="198">
                  <c:v>4.8873370779999998</c:v>
                </c:pt>
                <c:pt idx="199">
                  <c:v>5.1868269910000002</c:v>
                </c:pt>
                <c:pt idx="200">
                  <c:v>5.2160221240000002</c:v>
                </c:pt>
                <c:pt idx="201">
                  <c:v>4.7757564869999998</c:v>
                </c:pt>
                <c:pt idx="202">
                  <c:v>5.2527968510000003</c:v>
                </c:pt>
                <c:pt idx="203">
                  <c:v>5.1550241970000004</c:v>
                </c:pt>
                <c:pt idx="204">
                  <c:v>5.3312684670000001</c:v>
                </c:pt>
                <c:pt idx="205">
                  <c:v>4.9394972660000001</c:v>
                </c:pt>
                <c:pt idx="206">
                  <c:v>4.7423200239999996</c:v>
                </c:pt>
                <c:pt idx="207">
                  <c:v>5.3626996250000003</c:v>
                </c:pt>
                <c:pt idx="208">
                  <c:v>5.152134856</c:v>
                </c:pt>
                <c:pt idx="209">
                  <c:v>4.9294252390000004</c:v>
                </c:pt>
                <c:pt idx="210">
                  <c:v>4.7273878189999996</c:v>
                </c:pt>
                <c:pt idx="211">
                  <c:v>5.2443890250000003</c:v>
                </c:pt>
                <c:pt idx="212">
                  <c:v>4.8933521329999996</c:v>
                </c:pt>
                <c:pt idx="213">
                  <c:v>5.4231863489999999</c:v>
                </c:pt>
                <c:pt idx="214">
                  <c:v>4.6812048720000003</c:v>
                </c:pt>
                <c:pt idx="215">
                  <c:v>4.930148043</c:v>
                </c:pt>
                <c:pt idx="216">
                  <c:v>5.1653572390000004</c:v>
                </c:pt>
                <c:pt idx="217">
                  <c:v>5.4463062439999996</c:v>
                </c:pt>
                <c:pt idx="218">
                  <c:v>5.0205856249999998</c:v>
                </c:pt>
                <c:pt idx="219">
                  <c:v>5.0906780019999998</c:v>
                </c:pt>
                <c:pt idx="220">
                  <c:v>4.9192507320000001</c:v>
                </c:pt>
                <c:pt idx="221">
                  <c:v>4.9133899100000002</c:v>
                </c:pt>
                <c:pt idx="222">
                  <c:v>4.8386600289999997</c:v>
                </c:pt>
                <c:pt idx="223">
                  <c:v>5.1304902559999999</c:v>
                </c:pt>
                <c:pt idx="224">
                  <c:v>4.930148043</c:v>
                </c:pt>
                <c:pt idx="225">
                  <c:v>5.067015628</c:v>
                </c:pt>
                <c:pt idx="226">
                  <c:v>5.0657545930000003</c:v>
                </c:pt>
                <c:pt idx="227">
                  <c:v>4.980863136</c:v>
                </c:pt>
                <c:pt idx="228">
                  <c:v>5.0232224099999998</c:v>
                </c:pt>
                <c:pt idx="229">
                  <c:v>5.0832659849999997</c:v>
                </c:pt>
                <c:pt idx="230">
                  <c:v>5.0974244239999997</c:v>
                </c:pt>
                <c:pt idx="231">
                  <c:v>5.1885025010000003</c:v>
                </c:pt>
                <c:pt idx="232">
                  <c:v>5.259056653</c:v>
                </c:pt>
                <c:pt idx="233">
                  <c:v>5.0265086429999997</c:v>
                </c:pt>
                <c:pt idx="234">
                  <c:v>5.1687779950000001</c:v>
                </c:pt>
                <c:pt idx="235">
                  <c:v>5.2776043250000004</c:v>
                </c:pt>
                <c:pt idx="236">
                  <c:v>5.1245590400000003</c:v>
                </c:pt>
                <c:pt idx="237">
                  <c:v>5.3210568540000001</c:v>
                </c:pt>
                <c:pt idx="238">
                  <c:v>5.0857427670000002</c:v>
                </c:pt>
                <c:pt idx="239">
                  <c:v>5.1642143819999999</c:v>
                </c:pt>
                <c:pt idx="240">
                  <c:v>5.123963979</c:v>
                </c:pt>
                <c:pt idx="241">
                  <c:v>5.1101789240000004</c:v>
                </c:pt>
                <c:pt idx="242">
                  <c:v>4.945918979</c:v>
                </c:pt>
                <c:pt idx="243">
                  <c:v>4.9558270579999997</c:v>
                </c:pt>
                <c:pt idx="244">
                  <c:v>5.1515559849999999</c:v>
                </c:pt>
                <c:pt idx="245">
                  <c:v>5.050496828</c:v>
                </c:pt>
                <c:pt idx="246">
                  <c:v>5.1767145450000003</c:v>
                </c:pt>
                <c:pt idx="247">
                  <c:v>5.0875963349999997</c:v>
                </c:pt>
                <c:pt idx="248">
                  <c:v>5.0460024380000004</c:v>
                </c:pt>
                <c:pt idx="249">
                  <c:v>4.4343818649999998</c:v>
                </c:pt>
                <c:pt idx="250">
                  <c:v>4.642465971</c:v>
                </c:pt>
                <c:pt idx="251">
                  <c:v>4.646312129</c:v>
                </c:pt>
                <c:pt idx="252">
                  <c:v>5.4979875619999996</c:v>
                </c:pt>
                <c:pt idx="253">
                  <c:v>5.0052876880000001</c:v>
                </c:pt>
                <c:pt idx="254">
                  <c:v>5.039546638</c:v>
                </c:pt>
                <c:pt idx="255">
                  <c:v>4.9628446300000002</c:v>
                </c:pt>
                <c:pt idx="256">
                  <c:v>5.0931365160000004</c:v>
                </c:pt>
                <c:pt idx="257">
                  <c:v>5.2642433860000004</c:v>
                </c:pt>
                <c:pt idx="258">
                  <c:v>5.0330488889999998</c:v>
                </c:pt>
                <c:pt idx="259">
                  <c:v>4.5859873670000004</c:v>
                </c:pt>
                <c:pt idx="260">
                  <c:v>4.3174881139999997</c:v>
                </c:pt>
                <c:pt idx="261">
                  <c:v>5.0453587300000002</c:v>
                </c:pt>
                <c:pt idx="262">
                  <c:v>5.0720439219999998</c:v>
                </c:pt>
                <c:pt idx="263">
                  <c:v>4.9725872259999999</c:v>
                </c:pt>
                <c:pt idx="264">
                  <c:v>5.1996013940000001</c:v>
                </c:pt>
                <c:pt idx="265">
                  <c:v>4.9344739329999996</c:v>
                </c:pt>
                <c:pt idx="266">
                  <c:v>5.0179418690000004</c:v>
                </c:pt>
                <c:pt idx="267">
                  <c:v>5.2459708860000003</c:v>
                </c:pt>
                <c:pt idx="268">
                  <c:v>4.9466299640000004</c:v>
                </c:pt>
                <c:pt idx="269">
                  <c:v>5.1457487679999998</c:v>
                </c:pt>
                <c:pt idx="270">
                  <c:v>5.207845463</c:v>
                </c:pt>
                <c:pt idx="271">
                  <c:v>4.9373474980000003</c:v>
                </c:pt>
                <c:pt idx="272">
                  <c:v>5.0986461710000004</c:v>
                </c:pt>
                <c:pt idx="273">
                  <c:v>5.2268213650000002</c:v>
                </c:pt>
                <c:pt idx="274">
                  <c:v>5.2554098659999999</c:v>
                </c:pt>
                <c:pt idx="275">
                  <c:v>5.2208962200000002</c:v>
                </c:pt>
                <c:pt idx="276">
                  <c:v>4.9746626340000004</c:v>
                </c:pt>
                <c:pt idx="277">
                  <c:v>5.1203861579999996</c:v>
                </c:pt>
                <c:pt idx="278">
                  <c:v>5.4107527959999997</c:v>
                </c:pt>
                <c:pt idx="279">
                  <c:v>4.8598124040000004</c:v>
                </c:pt>
                <c:pt idx="280">
                  <c:v>5.2268213650000002</c:v>
                </c:pt>
                <c:pt idx="281">
                  <c:v>5.1693469849999998</c:v>
                </c:pt>
                <c:pt idx="282">
                  <c:v>5.0258522599999997</c:v>
                </c:pt>
                <c:pt idx="283">
                  <c:v>4.8551503909999996</c:v>
                </c:pt>
                <c:pt idx="284">
                  <c:v>4.9836066219999999</c:v>
                </c:pt>
                <c:pt idx="285">
                  <c:v>4.646312129</c:v>
                </c:pt>
                <c:pt idx="286">
                  <c:v>5.3161572850000001</c:v>
                </c:pt>
                <c:pt idx="287">
                  <c:v>4.8291134170000003</c:v>
                </c:pt>
                <c:pt idx="288">
                  <c:v>5.1041256370000001</c:v>
                </c:pt>
                <c:pt idx="289">
                  <c:v>4.9522997169999998</c:v>
                </c:pt>
                <c:pt idx="290">
                  <c:v>4.9089716399999999</c:v>
                </c:pt>
                <c:pt idx="291">
                  <c:v>4.889596966</c:v>
                </c:pt>
                <c:pt idx="292">
                  <c:v>5.2438611809999998</c:v>
                </c:pt>
                <c:pt idx="293">
                  <c:v>4.8496837629999998</c:v>
                </c:pt>
                <c:pt idx="294">
                  <c:v>4.8520302639999997</c:v>
                </c:pt>
                <c:pt idx="295">
                  <c:v>4.8873370779999998</c:v>
                </c:pt>
                <c:pt idx="296">
                  <c:v>5.0543331489999996</c:v>
                </c:pt>
                <c:pt idx="297">
                  <c:v>4.9705075030000003</c:v>
                </c:pt>
                <c:pt idx="298">
                  <c:v>4.5819015590000003</c:v>
                </c:pt>
                <c:pt idx="299">
                  <c:v>5.6893454270000001</c:v>
                </c:pt>
                <c:pt idx="300">
                  <c:v>5.2176494629999999</c:v>
                </c:pt>
                <c:pt idx="301">
                  <c:v>4.9705075030000003</c:v>
                </c:pt>
                <c:pt idx="302">
                  <c:v>4.864452784</c:v>
                </c:pt>
                <c:pt idx="303">
                  <c:v>5.7426826240000004</c:v>
                </c:pt>
                <c:pt idx="304">
                  <c:v>4.6977493670000001</c:v>
                </c:pt>
                <c:pt idx="305">
                  <c:v>5.8412228839999996</c:v>
                </c:pt>
                <c:pt idx="306">
                  <c:v>4.9642422550000003</c:v>
                </c:pt>
                <c:pt idx="307">
                  <c:v>5.0408411360000001</c:v>
                </c:pt>
                <c:pt idx="308">
                  <c:v>5.0046172220000003</c:v>
                </c:pt>
                <c:pt idx="309">
                  <c:v>4.9945059120000002</c:v>
                </c:pt>
                <c:pt idx="310">
                  <c:v>4.9794885649999996</c:v>
                </c:pt>
                <c:pt idx="311">
                  <c:v>4.9416424230000002</c:v>
                </c:pt>
                <c:pt idx="312">
                  <c:v>4.7908195329999996</c:v>
                </c:pt>
                <c:pt idx="313">
                  <c:v>4.7638818770000002</c:v>
                </c:pt>
                <c:pt idx="314">
                  <c:v>4.870606649</c:v>
                </c:pt>
                <c:pt idx="315">
                  <c:v>5.4306605540000001</c:v>
                </c:pt>
                <c:pt idx="316">
                  <c:v>4.7535901909999998</c:v>
                </c:pt>
                <c:pt idx="317">
                  <c:v>5.119190701</c:v>
                </c:pt>
                <c:pt idx="318">
                  <c:v>4.6443908990000002</c:v>
                </c:pt>
                <c:pt idx="319">
                  <c:v>5.0278201190000003</c:v>
                </c:pt>
                <c:pt idx="320">
                  <c:v>4.8394514820000003</c:v>
                </c:pt>
                <c:pt idx="321">
                  <c:v>4.8520302639999997</c:v>
                </c:pt>
                <c:pt idx="322">
                  <c:v>4.9243509249999997</c:v>
                </c:pt>
                <c:pt idx="323">
                  <c:v>4.8146204099999999</c:v>
                </c:pt>
                <c:pt idx="324">
                  <c:v>5.2600961540000002</c:v>
                </c:pt>
                <c:pt idx="325">
                  <c:v>4.9494688590000004</c:v>
                </c:pt>
                <c:pt idx="326">
                  <c:v>4.7647347560000002</c:v>
                </c:pt>
                <c:pt idx="327">
                  <c:v>4.1494638610000001</c:v>
                </c:pt>
                <c:pt idx="328">
                  <c:v>4.7858236859999996</c:v>
                </c:pt>
                <c:pt idx="329">
                  <c:v>4.9718944660000002</c:v>
                </c:pt>
                <c:pt idx="330">
                  <c:v>5.3456779379999997</c:v>
                </c:pt>
                <c:pt idx="331">
                  <c:v>5.0875963349999997</c:v>
                </c:pt>
                <c:pt idx="332">
                  <c:v>4.9753534799999999</c:v>
                </c:pt>
                <c:pt idx="333">
                  <c:v>4.7999142629999998</c:v>
                </c:pt>
                <c:pt idx="334">
                  <c:v>5.281171208</c:v>
                </c:pt>
                <c:pt idx="335">
                  <c:v>4.9607445239999999</c:v>
                </c:pt>
                <c:pt idx="336">
                  <c:v>5.1233685639999997</c:v>
                </c:pt>
                <c:pt idx="337">
                  <c:v>5.1503972359999999</c:v>
                </c:pt>
                <c:pt idx="338">
                  <c:v>5.229503051</c:v>
                </c:pt>
                <c:pt idx="339">
                  <c:v>5.1901752080000003</c:v>
                </c:pt>
                <c:pt idx="340">
                  <c:v>5.0776706950000001</c:v>
                </c:pt>
                <c:pt idx="341">
                  <c:v>5.1363864990000003</c:v>
                </c:pt>
                <c:pt idx="342">
                  <c:v>5.067015628</c:v>
                </c:pt>
                <c:pt idx="343">
                  <c:v>5.2704321629999997</c:v>
                </c:pt>
                <c:pt idx="344">
                  <c:v>4.9746626340000004</c:v>
                </c:pt>
                <c:pt idx="345">
                  <c:v>5.1492371439999998</c:v>
                </c:pt>
                <c:pt idx="346">
                  <c:v>5.1664987919999996</c:v>
                </c:pt>
                <c:pt idx="347">
                  <c:v>5.1664987919999996</c:v>
                </c:pt>
                <c:pt idx="348">
                  <c:v>5.0059577050000001</c:v>
                </c:pt>
                <c:pt idx="349">
                  <c:v>5.1862678630000003</c:v>
                </c:pt>
                <c:pt idx="350">
                  <c:v>5.1004759980000003</c:v>
                </c:pt>
                <c:pt idx="351">
                  <c:v>4.9753534799999999</c:v>
                </c:pt>
                <c:pt idx="352">
                  <c:v>4.9480504190000003</c:v>
                </c:pt>
                <c:pt idx="353">
                  <c:v>4.4830025520000003</c:v>
                </c:pt>
                <c:pt idx="354">
                  <c:v>5.2443890250000003</c:v>
                </c:pt>
                <c:pt idx="355">
                  <c:v>5.0575188799999999</c:v>
                </c:pt>
                <c:pt idx="356">
                  <c:v>5.1041256370000001</c:v>
                </c:pt>
                <c:pt idx="357">
                  <c:v>5.2133039920000002</c:v>
                </c:pt>
                <c:pt idx="358">
                  <c:v>4.7941362859999996</c:v>
                </c:pt>
                <c:pt idx="359">
                  <c:v>5.0401940959999996</c:v>
                </c:pt>
                <c:pt idx="360">
                  <c:v>4.8202815660000002</c:v>
                </c:pt>
                <c:pt idx="361">
                  <c:v>5.0485731329999997</c:v>
                </c:pt>
                <c:pt idx="362">
                  <c:v>4.769836808</c:v>
                </c:pt>
                <c:pt idx="363">
                  <c:v>4.9698133000000002</c:v>
                </c:pt>
                <c:pt idx="364">
                  <c:v>4.7808027549999998</c:v>
                </c:pt>
                <c:pt idx="365">
                  <c:v>5.6587851090000001</c:v>
                </c:pt>
                <c:pt idx="366">
                  <c:v>5.0782939430000003</c:v>
                </c:pt>
                <c:pt idx="367">
                  <c:v>5.0726706850000003</c:v>
                </c:pt>
                <c:pt idx="368">
                  <c:v>4.9972122739999998</c:v>
                </c:pt>
                <c:pt idx="369">
                  <c:v>4.9480504190000003</c:v>
                </c:pt>
                <c:pt idx="370">
                  <c:v>5.1687779950000001</c:v>
                </c:pt>
                <c:pt idx="371">
                  <c:v>5.1161957899999999</c:v>
                </c:pt>
                <c:pt idx="372">
                  <c:v>5.0606944939999998</c:v>
                </c:pt>
                <c:pt idx="373">
                  <c:v>5.1065513510000002</c:v>
                </c:pt>
                <c:pt idx="374">
                  <c:v>4.9387811900000003</c:v>
                </c:pt>
                <c:pt idx="375">
                  <c:v>4.9985627130000001</c:v>
                </c:pt>
                <c:pt idx="376">
                  <c:v>5.3003153689999998</c:v>
                </c:pt>
                <c:pt idx="377">
                  <c:v>4.8659948039999996</c:v>
                </c:pt>
                <c:pt idx="378">
                  <c:v>5.2443890250000003</c:v>
                </c:pt>
                <c:pt idx="379">
                  <c:v>4.9856593079999998</c:v>
                </c:pt>
                <c:pt idx="380">
                  <c:v>5.0139630840000002</c:v>
                </c:pt>
                <c:pt idx="381">
                  <c:v>5.0059577050000001</c:v>
                </c:pt>
                <c:pt idx="382">
                  <c:v>5.3466312269999996</c:v>
                </c:pt>
                <c:pt idx="383">
                  <c:v>4.7647347560000002</c:v>
                </c:pt>
                <c:pt idx="384">
                  <c:v>4.9250774059999998</c:v>
                </c:pt>
                <c:pt idx="385">
                  <c:v>4.7816413290000002</c:v>
                </c:pt>
                <c:pt idx="386">
                  <c:v>5.0638600550000001</c:v>
                </c:pt>
                <c:pt idx="387">
                  <c:v>5.2154790880000004</c:v>
                </c:pt>
                <c:pt idx="388">
                  <c:v>4.8598124040000004</c:v>
                </c:pt>
                <c:pt idx="389">
                  <c:v>5.1161957899999999</c:v>
                </c:pt>
                <c:pt idx="390">
                  <c:v>5.1584804210000001</c:v>
                </c:pt>
                <c:pt idx="391">
                  <c:v>5.0414877579999997</c:v>
                </c:pt>
                <c:pt idx="392">
                  <c:v>5.0310913030000002</c:v>
                </c:pt>
                <c:pt idx="393">
                  <c:v>5.1573296729999996</c:v>
                </c:pt>
                <c:pt idx="394">
                  <c:v>4.9082333599999997</c:v>
                </c:pt>
                <c:pt idx="395">
                  <c:v>4.9015641990000001</c:v>
                </c:pt>
                <c:pt idx="396">
                  <c:v>5.0638600550000001</c:v>
                </c:pt>
                <c:pt idx="397">
                  <c:v>4.6210435350000001</c:v>
                </c:pt>
                <c:pt idx="398">
                  <c:v>5.4240685720000004</c:v>
                </c:pt>
                <c:pt idx="399">
                  <c:v>5.0192646209999996</c:v>
                </c:pt>
                <c:pt idx="400">
                  <c:v>4.9480504190000003</c:v>
                </c:pt>
                <c:pt idx="401">
                  <c:v>4.9330340479999997</c:v>
                </c:pt>
                <c:pt idx="402">
                  <c:v>5.079539273</c:v>
                </c:pt>
                <c:pt idx="403">
                  <c:v>5.0440700700000001</c:v>
                </c:pt>
                <c:pt idx="404">
                  <c:v>5.1107822430000001</c:v>
                </c:pt>
                <c:pt idx="405">
                  <c:v>5.1755846009999997</c:v>
                </c:pt>
                <c:pt idx="406">
                  <c:v>4.936629881</c:v>
                </c:pt>
                <c:pt idx="407">
                  <c:v>5.0517772369999996</c:v>
                </c:pt>
                <c:pt idx="408">
                  <c:v>5.1059454740000003</c:v>
                </c:pt>
                <c:pt idx="409">
                  <c:v>5.1245590400000003</c:v>
                </c:pt>
                <c:pt idx="410">
                  <c:v>5.1532915939999997</c:v>
                </c:pt>
                <c:pt idx="411">
                  <c:v>5.0401940959999996</c:v>
                </c:pt>
                <c:pt idx="412">
                  <c:v>5.4008739549999998</c:v>
                </c:pt>
                <c:pt idx="413">
                  <c:v>4.919980926</c:v>
                </c:pt>
                <c:pt idx="414">
                  <c:v>4.8121843550000003</c:v>
                </c:pt>
                <c:pt idx="415">
                  <c:v>5.1221766689999999</c:v>
                </c:pt>
                <c:pt idx="416">
                  <c:v>5.1767145450000003</c:v>
                </c:pt>
                <c:pt idx="417">
                  <c:v>4.9656379279999996</c:v>
                </c:pt>
                <c:pt idx="418">
                  <c:v>5.2632081890000002</c:v>
                </c:pt>
                <c:pt idx="419">
                  <c:v>5.0232224099999998</c:v>
                </c:pt>
                <c:pt idx="420">
                  <c:v>5.081404365</c:v>
                </c:pt>
                <c:pt idx="421">
                  <c:v>4.7982668159999999</c:v>
                </c:pt>
                <c:pt idx="422">
                  <c:v>4.8162411560000002</c:v>
                </c:pt>
                <c:pt idx="423">
                  <c:v>5.0072963929999998</c:v>
                </c:pt>
                <c:pt idx="424">
                  <c:v>5.2390980069999999</c:v>
                </c:pt>
                <c:pt idx="425">
                  <c:v>5.1346212739999997</c:v>
                </c:pt>
                <c:pt idx="426">
                  <c:v>4.9642422550000003</c:v>
                </c:pt>
                <c:pt idx="427">
                  <c:v>5.0032749399999998</c:v>
                </c:pt>
                <c:pt idx="428">
                  <c:v>4.8918517579999996</c:v>
                </c:pt>
                <c:pt idx="429">
                  <c:v>5.0046172220000003</c:v>
                </c:pt>
                <c:pt idx="430">
                  <c:v>4.9586399989999999</c:v>
                </c:pt>
                <c:pt idx="431">
                  <c:v>4.6210435350000001</c:v>
                </c:pt>
                <c:pt idx="432">
                  <c:v>5.526647445</c:v>
                </c:pt>
                <c:pt idx="433">
                  <c:v>5.0343518209999996</c:v>
                </c:pt>
                <c:pt idx="434">
                  <c:v>4.92797806</c:v>
                </c:pt>
                <c:pt idx="435">
                  <c:v>4.881285622</c:v>
                </c:pt>
                <c:pt idx="436">
                  <c:v>4.7449321280000003</c:v>
                </c:pt>
                <c:pt idx="437">
                  <c:v>4.9522997169999998</c:v>
                </c:pt>
                <c:pt idx="438">
                  <c:v>4.5736795189999997</c:v>
                </c:pt>
                <c:pt idx="439">
                  <c:v>4.480740108</c:v>
                </c:pt>
                <c:pt idx="440">
                  <c:v>5.2343120369999996</c:v>
                </c:pt>
                <c:pt idx="441">
                  <c:v>4.6091622069999998</c:v>
                </c:pt>
                <c:pt idx="442">
                  <c:v>4.9558270579999997</c:v>
                </c:pt>
                <c:pt idx="443">
                  <c:v>4.7966166509999999</c:v>
                </c:pt>
                <c:pt idx="444">
                  <c:v>4.7484043539999998</c:v>
                </c:pt>
                <c:pt idx="445">
                  <c:v>4.9774231599999998</c:v>
                </c:pt>
                <c:pt idx="446">
                  <c:v>4.86753445</c:v>
                </c:pt>
                <c:pt idx="447">
                  <c:v>4.862135286</c:v>
                </c:pt>
                <c:pt idx="448">
                  <c:v>5.2094861530000003</c:v>
                </c:pt>
                <c:pt idx="449">
                  <c:v>5.092522454</c:v>
                </c:pt>
                <c:pt idx="450">
                  <c:v>4.9148583390000002</c:v>
                </c:pt>
                <c:pt idx="451">
                  <c:v>4.821893169</c:v>
                </c:pt>
                <c:pt idx="452">
                  <c:v>4.7458013159999997</c:v>
                </c:pt>
                <c:pt idx="453">
                  <c:v>5.3958976950000004</c:v>
                </c:pt>
                <c:pt idx="454">
                  <c:v>5.2094861530000003</c:v>
                </c:pt>
                <c:pt idx="455">
                  <c:v>5.4258306870000004</c:v>
                </c:pt>
                <c:pt idx="456">
                  <c:v>5.0894464749999999</c:v>
                </c:pt>
                <c:pt idx="457">
                  <c:v>5.0594254579999998</c:v>
                </c:pt>
                <c:pt idx="458">
                  <c:v>4.8888442369999998</c:v>
                </c:pt>
                <c:pt idx="459">
                  <c:v>4.8835592119999998</c:v>
                </c:pt>
                <c:pt idx="460">
                  <c:v>4.9177887440000001</c:v>
                </c:pt>
                <c:pt idx="461">
                  <c:v>4.9849755470000003</c:v>
                </c:pt>
                <c:pt idx="462">
                  <c:v>5.152713393</c:v>
                </c:pt>
                <c:pt idx="463">
                  <c:v>4.8843159270000003</c:v>
                </c:pt>
                <c:pt idx="464">
                  <c:v>5.3854120730000004</c:v>
                </c:pt>
                <c:pt idx="465">
                  <c:v>5.0093010710000003</c:v>
                </c:pt>
                <c:pt idx="466">
                  <c:v>5.0832659849999997</c:v>
                </c:pt>
                <c:pt idx="467">
                  <c:v>4.8828019229999997</c:v>
                </c:pt>
                <c:pt idx="468">
                  <c:v>5.1269357500000003</c:v>
                </c:pt>
                <c:pt idx="469">
                  <c:v>4.8744336730000004</c:v>
                </c:pt>
                <c:pt idx="470">
                  <c:v>5.6254605079999997</c:v>
                </c:pt>
                <c:pt idx="471">
                  <c:v>5.0832659849999997</c:v>
                </c:pt>
                <c:pt idx="472">
                  <c:v>5.0192646209999996</c:v>
                </c:pt>
                <c:pt idx="473">
                  <c:v>5.0401940959999996</c:v>
                </c:pt>
                <c:pt idx="474">
                  <c:v>4.8963461480000001</c:v>
                </c:pt>
                <c:pt idx="475">
                  <c:v>4.9089716399999999</c:v>
                </c:pt>
                <c:pt idx="476">
                  <c:v>5.1851486680000001</c:v>
                </c:pt>
                <c:pt idx="477">
                  <c:v>4.9774231599999998</c:v>
                </c:pt>
                <c:pt idx="478">
                  <c:v>5.107156861</c:v>
                </c:pt>
                <c:pt idx="479">
                  <c:v>5.1857084220000003</c:v>
                </c:pt>
                <c:pt idx="480">
                  <c:v>4.6308379329999996</c:v>
                </c:pt>
                <c:pt idx="481">
                  <c:v>4.9951831899999997</c:v>
                </c:pt>
                <c:pt idx="482">
                  <c:v>5.0600601770000004</c:v>
                </c:pt>
                <c:pt idx="483">
                  <c:v>5.3273906139999996</c:v>
                </c:pt>
                <c:pt idx="484">
                  <c:v>4.9045337629999999</c:v>
                </c:pt>
                <c:pt idx="485">
                  <c:v>5.0869788610000004</c:v>
                </c:pt>
                <c:pt idx="486">
                  <c:v>4.829912459</c:v>
                </c:pt>
                <c:pt idx="487">
                  <c:v>5.3127132469999996</c:v>
                </c:pt>
                <c:pt idx="488">
                  <c:v>4.7621739349999999</c:v>
                </c:pt>
                <c:pt idx="489">
                  <c:v>5.1010851969999997</c:v>
                </c:pt>
                <c:pt idx="490">
                  <c:v>5.1101789240000004</c:v>
                </c:pt>
                <c:pt idx="491">
                  <c:v>5.1503972359999999</c:v>
                </c:pt>
                <c:pt idx="492">
                  <c:v>4.7431914839999996</c:v>
                </c:pt>
                <c:pt idx="493">
                  <c:v>5.2094861530000003</c:v>
                </c:pt>
                <c:pt idx="494">
                  <c:v>5.0005849580000001</c:v>
                </c:pt>
                <c:pt idx="495">
                  <c:v>5.1885025010000003</c:v>
                </c:pt>
                <c:pt idx="496">
                  <c:v>4.8202815660000002</c:v>
                </c:pt>
                <c:pt idx="497">
                  <c:v>4.9836066219999999</c:v>
                </c:pt>
                <c:pt idx="498">
                  <c:v>4.9718944660000002</c:v>
                </c:pt>
                <c:pt idx="499">
                  <c:v>4.9753534799999999</c:v>
                </c:pt>
                <c:pt idx="500">
                  <c:v>4.8948502610000002</c:v>
                </c:pt>
                <c:pt idx="501">
                  <c:v>5.0460024380000004</c:v>
                </c:pt>
                <c:pt idx="502">
                  <c:v>4.9473404439999999</c:v>
                </c:pt>
                <c:pt idx="503">
                  <c:v>4.8744336730000004</c:v>
                </c:pt>
                <c:pt idx="504">
                  <c:v>4.9045337629999999</c:v>
                </c:pt>
                <c:pt idx="505">
                  <c:v>5.5595271190000002</c:v>
                </c:pt>
                <c:pt idx="506">
                  <c:v>4.9221683130000002</c:v>
                </c:pt>
                <c:pt idx="507">
                  <c:v>5.2316432329999998</c:v>
                </c:pt>
                <c:pt idx="508">
                  <c:v>4.9207105870000003</c:v>
                </c:pt>
                <c:pt idx="509">
                  <c:v>4.8346933439999997</c:v>
                </c:pt>
                <c:pt idx="510">
                  <c:v>5.2496521950000004</c:v>
                </c:pt>
                <c:pt idx="511">
                  <c:v>5.2321775639999997</c:v>
                </c:pt>
                <c:pt idx="512">
                  <c:v>5.2023569749999998</c:v>
                </c:pt>
                <c:pt idx="513">
                  <c:v>5.1275290460000003</c:v>
                </c:pt>
                <c:pt idx="514">
                  <c:v>4.7466697480000004</c:v>
                </c:pt>
                <c:pt idx="515">
                  <c:v>5.0005849580000001</c:v>
                </c:pt>
                <c:pt idx="516">
                  <c:v>4.9836066219999999</c:v>
                </c:pt>
                <c:pt idx="517">
                  <c:v>4.1399550730000003</c:v>
                </c:pt>
                <c:pt idx="518">
                  <c:v>5.042779747</c:v>
                </c:pt>
                <c:pt idx="519">
                  <c:v>5.0820252899999998</c:v>
                </c:pt>
                <c:pt idx="520">
                  <c:v>5.062595033</c:v>
                </c:pt>
                <c:pt idx="521">
                  <c:v>4.8449741780000002</c:v>
                </c:pt>
                <c:pt idx="522">
                  <c:v>5.25593165</c:v>
                </c:pt>
                <c:pt idx="523">
                  <c:v>4.7757564869999998</c:v>
                </c:pt>
                <c:pt idx="524">
                  <c:v>4.9104465670000002</c:v>
                </c:pt>
                <c:pt idx="525">
                  <c:v>5.036303041</c:v>
                </c:pt>
                <c:pt idx="526">
                  <c:v>5.1687779950000001</c:v>
                </c:pt>
                <c:pt idx="527">
                  <c:v>4.6756286500000002</c:v>
                </c:pt>
                <c:pt idx="528">
                  <c:v>4.9494688590000004</c:v>
                </c:pt>
                <c:pt idx="529">
                  <c:v>4.8465465060000001</c:v>
                </c:pt>
                <c:pt idx="530">
                  <c:v>4.8605872979999996</c:v>
                </c:pt>
                <c:pt idx="531">
                  <c:v>4.868303386</c:v>
                </c:pt>
                <c:pt idx="532">
                  <c:v>5.2948112270000003</c:v>
                </c:pt>
                <c:pt idx="533">
                  <c:v>4.7300391680000002</c:v>
                </c:pt>
                <c:pt idx="534">
                  <c:v>4.9663350350000002</c:v>
                </c:pt>
                <c:pt idx="535">
                  <c:v>5.0732970550000003</c:v>
                </c:pt>
                <c:pt idx="536">
                  <c:v>5.2127594779999997</c:v>
                </c:pt>
                <c:pt idx="537">
                  <c:v>5.0820252899999998</c:v>
                </c:pt>
                <c:pt idx="538">
                  <c:v>4.9829214559999997</c:v>
                </c:pt>
                <c:pt idx="539">
                  <c:v>5.0139630840000002</c:v>
                </c:pt>
                <c:pt idx="540">
                  <c:v>5.2089395549999997</c:v>
                </c:pt>
                <c:pt idx="541">
                  <c:v>5.2012556539999997</c:v>
                </c:pt>
                <c:pt idx="542">
                  <c:v>5.1721870890000003</c:v>
                </c:pt>
                <c:pt idx="543">
                  <c:v>4.2195077049999998</c:v>
                </c:pt>
                <c:pt idx="544">
                  <c:v>5.1778432130000001</c:v>
                </c:pt>
                <c:pt idx="545">
                  <c:v>5.2214363219999997</c:v>
                </c:pt>
                <c:pt idx="546">
                  <c:v>5.0974244239999997</c:v>
                </c:pt>
                <c:pt idx="547">
                  <c:v>4.9082333599999997</c:v>
                </c:pt>
                <c:pt idx="548">
                  <c:v>5.0980354840000004</c:v>
                </c:pt>
                <c:pt idx="549">
                  <c:v>4.9008204280000003</c:v>
                </c:pt>
                <c:pt idx="550">
                  <c:v>5.3317521430000001</c:v>
                </c:pt>
                <c:pt idx="551">
                  <c:v>5.0568825449999997</c:v>
                </c:pt>
                <c:pt idx="552">
                  <c:v>4.8933521329999996</c:v>
                </c:pt>
                <c:pt idx="553">
                  <c:v>4.310799125</c:v>
                </c:pt>
                <c:pt idx="554">
                  <c:v>5.0139630840000002</c:v>
                </c:pt>
                <c:pt idx="555">
                  <c:v>4.9877077889999999</c:v>
                </c:pt>
                <c:pt idx="556">
                  <c:v>5.1767145450000003</c:v>
                </c:pt>
                <c:pt idx="557">
                  <c:v>4.7655869070000003</c:v>
                </c:pt>
                <c:pt idx="558">
                  <c:v>4.7022968970000001</c:v>
                </c:pt>
                <c:pt idx="559">
                  <c:v>5.295814236</c:v>
                </c:pt>
                <c:pt idx="560">
                  <c:v>4.8283137370000002</c:v>
                </c:pt>
                <c:pt idx="561">
                  <c:v>5.611301622</c:v>
                </c:pt>
                <c:pt idx="562">
                  <c:v>5.0376017419999997</c:v>
                </c:pt>
                <c:pt idx="563">
                  <c:v>5.2480761500000002</c:v>
                </c:pt>
                <c:pt idx="564">
                  <c:v>5.1203861579999996</c:v>
                </c:pt>
                <c:pt idx="565">
                  <c:v>4.9315920870000003</c:v>
                </c:pt>
                <c:pt idx="566">
                  <c:v>4.9104465670000002</c:v>
                </c:pt>
                <c:pt idx="567">
                  <c:v>5.1065513510000002</c:v>
                </c:pt>
                <c:pt idx="568">
                  <c:v>5.1381486140000003</c:v>
                </c:pt>
                <c:pt idx="569">
                  <c:v>4.8574841150000001</c:v>
                </c:pt>
                <c:pt idx="570">
                  <c:v>5.2385673620000004</c:v>
                </c:pt>
                <c:pt idx="571">
                  <c:v>4.9586399989999999</c:v>
                </c:pt>
                <c:pt idx="572">
                  <c:v>5.0447146079999996</c:v>
                </c:pt>
                <c:pt idx="573">
                  <c:v>4.8751973230000001</c:v>
                </c:pt>
                <c:pt idx="574">
                  <c:v>5.3697073629999998</c:v>
                </c:pt>
                <c:pt idx="575">
                  <c:v>5.1328529270000001</c:v>
                </c:pt>
                <c:pt idx="576">
                  <c:v>5.0139630840000002</c:v>
                </c:pt>
                <c:pt idx="577">
                  <c:v>4.9897520829999999</c:v>
                </c:pt>
                <c:pt idx="578">
                  <c:v>5.1445832669999998</c:v>
                </c:pt>
                <c:pt idx="579">
                  <c:v>5.0575188799999999</c:v>
                </c:pt>
                <c:pt idx="580">
                  <c:v>4.8713732270000003</c:v>
                </c:pt>
                <c:pt idx="581">
                  <c:v>5.107156861</c:v>
                </c:pt>
                <c:pt idx="582">
                  <c:v>5.4080682309999997</c:v>
                </c:pt>
                <c:pt idx="583">
                  <c:v>5.1410785900000002</c:v>
                </c:pt>
                <c:pt idx="584">
                  <c:v>5.4271502380000003</c:v>
                </c:pt>
                <c:pt idx="585">
                  <c:v>4.8963461480000001</c:v>
                </c:pt>
                <c:pt idx="586">
                  <c:v>4.6922648929999999</c:v>
                </c:pt>
                <c:pt idx="587">
                  <c:v>4.8394514820000003</c:v>
                </c:pt>
                <c:pt idx="588">
                  <c:v>4.9236239169999996</c:v>
                </c:pt>
                <c:pt idx="589">
                  <c:v>5.1131918819999997</c:v>
                </c:pt>
                <c:pt idx="590">
                  <c:v>4.9746626340000004</c:v>
                </c:pt>
                <c:pt idx="591">
                  <c:v>4.9177887440000001</c:v>
                </c:pt>
                <c:pt idx="592">
                  <c:v>5.1119877880000004</c:v>
                </c:pt>
                <c:pt idx="593">
                  <c:v>4.9917922060000004</c:v>
                </c:pt>
                <c:pt idx="594">
                  <c:v>5.1951766079999997</c:v>
                </c:pt>
                <c:pt idx="595">
                  <c:v>5.0511372369999998</c:v>
                </c:pt>
                <c:pt idx="596">
                  <c:v>5.0238805209999997</c:v>
                </c:pt>
                <c:pt idx="597">
                  <c:v>5.081404365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cuts6!$U$1</c:f>
              <c:strCache>
                <c:ptCount val="1"/>
                <c:pt idx="0">
                  <c:v>y_target12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cuts6!$U$2:$U$599</c:f>
              <c:numCache>
                <c:formatCode>General</c:formatCode>
                <c:ptCount val="598"/>
                <c:pt idx="0">
                  <c:v>4.8941014779999996</c:v>
                </c:pt>
                <c:pt idx="1">
                  <c:v>5.1584804210000001</c:v>
                </c:pt>
                <c:pt idx="2">
                  <c:v>4.7824792010000001</c:v>
                </c:pt>
                <c:pt idx="3">
                  <c:v>5.1676390430000003</c:v>
                </c:pt>
                <c:pt idx="4">
                  <c:v>5.5004415509999998</c:v>
                </c:pt>
                <c:pt idx="5">
                  <c:v>4.868303386</c:v>
                </c:pt>
                <c:pt idx="6">
                  <c:v>5.0447146079999996</c:v>
                </c:pt>
                <c:pt idx="7">
                  <c:v>5.2072979679999998</c:v>
                </c:pt>
                <c:pt idx="8">
                  <c:v>5.0019308530000002</c:v>
                </c:pt>
                <c:pt idx="9">
                  <c:v>4.9185200050000004</c:v>
                </c:pt>
                <c:pt idx="10">
                  <c:v>5.3107398870000004</c:v>
                </c:pt>
                <c:pt idx="11">
                  <c:v>4.8736694390000004</c:v>
                </c:pt>
                <c:pt idx="12">
                  <c:v>5.0992564859999998</c:v>
                </c:pt>
                <c:pt idx="13">
                  <c:v>4.8759603909999996</c:v>
                </c:pt>
                <c:pt idx="14">
                  <c:v>4.9992372490000001</c:v>
                </c:pt>
                <c:pt idx="15">
                  <c:v>5.9064511729999998</c:v>
                </c:pt>
                <c:pt idx="16">
                  <c:v>5.1602040640000002</c:v>
                </c:pt>
                <c:pt idx="17">
                  <c:v>4.2570301439999998</c:v>
                </c:pt>
                <c:pt idx="18">
                  <c:v>5.0575188799999999</c:v>
                </c:pt>
                <c:pt idx="19">
                  <c:v>4.9656379279999996</c:v>
                </c:pt>
                <c:pt idx="20">
                  <c:v>5.1399076299999997</c:v>
                </c:pt>
                <c:pt idx="21">
                  <c:v>5.5118145409999997</c:v>
                </c:pt>
                <c:pt idx="22">
                  <c:v>4.8590369100000004</c:v>
                </c:pt>
                <c:pt idx="23">
                  <c:v>5.2882670310000002</c:v>
                </c:pt>
                <c:pt idx="24">
                  <c:v>4.6681449849999996</c:v>
                </c:pt>
                <c:pt idx="25">
                  <c:v>4.8629083819999996</c:v>
                </c:pt>
                <c:pt idx="26">
                  <c:v>5.0882134289999996</c:v>
                </c:pt>
                <c:pt idx="27">
                  <c:v>5.8200829299999999</c:v>
                </c:pt>
                <c:pt idx="28">
                  <c:v>4.3201512309999996</c:v>
                </c:pt>
                <c:pt idx="29">
                  <c:v>4.9691186140000001</c:v>
                </c:pt>
                <c:pt idx="30">
                  <c:v>5.1602040640000002</c:v>
                </c:pt>
                <c:pt idx="31">
                  <c:v>5.5763278190000003</c:v>
                </c:pt>
                <c:pt idx="32">
                  <c:v>4.6986605289999996</c:v>
                </c:pt>
                <c:pt idx="33">
                  <c:v>4.8386600289999997</c:v>
                </c:pt>
                <c:pt idx="34">
                  <c:v>5.0776706950000001</c:v>
                </c:pt>
                <c:pt idx="35">
                  <c:v>5.2364419629999999</c:v>
                </c:pt>
                <c:pt idx="36">
                  <c:v>5.1227727940000003</c:v>
                </c:pt>
                <c:pt idx="37">
                  <c:v>4.921439715</c:v>
                </c:pt>
                <c:pt idx="38">
                  <c:v>5.358000369</c:v>
                </c:pt>
                <c:pt idx="39">
                  <c:v>4.8275134169999996</c:v>
                </c:pt>
                <c:pt idx="40">
                  <c:v>4.7004803659999999</c:v>
                </c:pt>
                <c:pt idx="41">
                  <c:v>4.862135286</c:v>
                </c:pt>
                <c:pt idx="42">
                  <c:v>4.7916497529999997</c:v>
                </c:pt>
                <c:pt idx="43">
                  <c:v>6.205970905</c:v>
                </c:pt>
                <c:pt idx="44">
                  <c:v>5.1716197140000002</c:v>
                </c:pt>
                <c:pt idx="45">
                  <c:v>4.2282925349999996</c:v>
                </c:pt>
                <c:pt idx="46">
                  <c:v>4.7570325349999996</c:v>
                </c:pt>
                <c:pt idx="47">
                  <c:v>5.2626901889999997</c:v>
                </c:pt>
                <c:pt idx="48">
                  <c:v>5.9255918029999997</c:v>
                </c:pt>
                <c:pt idx="49">
                  <c:v>5.5482975720000001</c:v>
                </c:pt>
                <c:pt idx="50">
                  <c:v>4.8736694390000004</c:v>
                </c:pt>
                <c:pt idx="51">
                  <c:v>5.2449165899999999</c:v>
                </c:pt>
                <c:pt idx="52">
                  <c:v>5.0838857559999999</c:v>
                </c:pt>
                <c:pt idx="53">
                  <c:v>5.0005849580000001</c:v>
                </c:pt>
                <c:pt idx="54">
                  <c:v>5.0832659849999997</c:v>
                </c:pt>
                <c:pt idx="55">
                  <c:v>5.119190701</c:v>
                </c:pt>
                <c:pt idx="56">
                  <c:v>5.534574557</c:v>
                </c:pt>
                <c:pt idx="57">
                  <c:v>5.1727541439999998</c:v>
                </c:pt>
                <c:pt idx="58">
                  <c:v>5.3711030360000001</c:v>
                </c:pt>
                <c:pt idx="59">
                  <c:v>5.1538694620000003</c:v>
                </c:pt>
                <c:pt idx="60">
                  <c:v>5.7933184400000002</c:v>
                </c:pt>
                <c:pt idx="61">
                  <c:v>5.2353775669999996</c:v>
                </c:pt>
                <c:pt idx="62">
                  <c:v>4.8023803550000004</c:v>
                </c:pt>
                <c:pt idx="63">
                  <c:v>5.143416405</c:v>
                </c:pt>
                <c:pt idx="64">
                  <c:v>5.0106352940000001</c:v>
                </c:pt>
                <c:pt idx="65">
                  <c:v>5.0682750739999998</c:v>
                </c:pt>
                <c:pt idx="66">
                  <c:v>5.2548878090000004</c:v>
                </c:pt>
                <c:pt idx="67">
                  <c:v>5.579352396</c:v>
                </c:pt>
                <c:pt idx="68">
                  <c:v>4.8551503909999996</c:v>
                </c:pt>
                <c:pt idx="69">
                  <c:v>4.9537121470000001</c:v>
                </c:pt>
                <c:pt idx="70">
                  <c:v>4.9999113309999998</c:v>
                </c:pt>
                <c:pt idx="71">
                  <c:v>5.1699156520000003</c:v>
                </c:pt>
                <c:pt idx="72">
                  <c:v>5.1322627819999997</c:v>
                </c:pt>
                <c:pt idx="73">
                  <c:v>5.1973914480000003</c:v>
                </c:pt>
                <c:pt idx="74">
                  <c:v>5.0337005670000003</c:v>
                </c:pt>
                <c:pt idx="75">
                  <c:v>5.1445832669999998</c:v>
                </c:pt>
                <c:pt idx="76">
                  <c:v>5.1065513510000002</c:v>
                </c:pt>
                <c:pt idx="77">
                  <c:v>4.8880909409999997</c:v>
                </c:pt>
                <c:pt idx="78">
                  <c:v>5.1538694620000003</c:v>
                </c:pt>
                <c:pt idx="79">
                  <c:v>5.0745486199999998</c:v>
                </c:pt>
                <c:pt idx="80">
                  <c:v>5.2327116089999999</c:v>
                </c:pt>
                <c:pt idx="81">
                  <c:v>5.2187328869999998</c:v>
                </c:pt>
                <c:pt idx="82">
                  <c:v>5.6401324480000001</c:v>
                </c:pt>
                <c:pt idx="83">
                  <c:v>5.0192646209999996</c:v>
                </c:pt>
                <c:pt idx="84">
                  <c:v>5.0962011819999997</c:v>
                </c:pt>
                <c:pt idx="85">
                  <c:v>5.1404932810000004</c:v>
                </c:pt>
                <c:pt idx="86">
                  <c:v>4.298645026</c:v>
                </c:pt>
                <c:pt idx="87">
                  <c:v>4.9359117479999997</c:v>
                </c:pt>
                <c:pt idx="88">
                  <c:v>6.2205901700000004</c:v>
                </c:pt>
                <c:pt idx="89">
                  <c:v>5.1179938119999999</c:v>
                </c:pt>
                <c:pt idx="90">
                  <c:v>5.1275290460000003</c:v>
                </c:pt>
                <c:pt idx="91">
                  <c:v>5.0350026510000001</c:v>
                </c:pt>
                <c:pt idx="92">
                  <c:v>4.9712012249999997</c:v>
                </c:pt>
                <c:pt idx="93">
                  <c:v>4.9337542499999998</c:v>
                </c:pt>
                <c:pt idx="94">
                  <c:v>5.1602040640000002</c:v>
                </c:pt>
                <c:pt idx="95">
                  <c:v>4.9781121019999999</c:v>
                </c:pt>
                <c:pt idx="96">
                  <c:v>5.2714599120000001</c:v>
                </c:pt>
                <c:pt idx="97">
                  <c:v>5.3112335919999998</c:v>
                </c:pt>
                <c:pt idx="98">
                  <c:v>5.470167623</c:v>
                </c:pt>
                <c:pt idx="99">
                  <c:v>5.1918451220000001</c:v>
                </c:pt>
                <c:pt idx="100">
                  <c:v>5.2018064659999999</c:v>
                </c:pt>
                <c:pt idx="101">
                  <c:v>5.0832659849999997</c:v>
                </c:pt>
                <c:pt idx="102">
                  <c:v>5.0549711080000002</c:v>
                </c:pt>
                <c:pt idx="103">
                  <c:v>4.2513483110000001</c:v>
                </c:pt>
                <c:pt idx="104">
                  <c:v>5.3028072719999999</c:v>
                </c:pt>
                <c:pt idx="105">
                  <c:v>4.9718944660000002</c:v>
                </c:pt>
                <c:pt idx="106">
                  <c:v>5.4583081030000002</c:v>
                </c:pt>
                <c:pt idx="107">
                  <c:v>5.6559918109999998</c:v>
                </c:pt>
                <c:pt idx="108">
                  <c:v>5.2548878090000004</c:v>
                </c:pt>
                <c:pt idx="109">
                  <c:v>4.9870254279999999</c:v>
                </c:pt>
                <c:pt idx="110">
                  <c:v>4.9698133000000002</c:v>
                </c:pt>
                <c:pt idx="111">
                  <c:v>5.0739230329999998</c:v>
                </c:pt>
                <c:pt idx="112">
                  <c:v>5.2289672879999998</c:v>
                </c:pt>
                <c:pt idx="113">
                  <c:v>5.2948112270000003</c:v>
                </c:pt>
                <c:pt idx="114">
                  <c:v>4.2654928180000002</c:v>
                </c:pt>
                <c:pt idx="115">
                  <c:v>4.759606539</c:v>
                </c:pt>
                <c:pt idx="116">
                  <c:v>4.8970932530000004</c:v>
                </c:pt>
                <c:pt idx="117">
                  <c:v>5.1251537479999998</c:v>
                </c:pt>
                <c:pt idx="118">
                  <c:v>4.9877077889999999</c:v>
                </c:pt>
                <c:pt idx="119">
                  <c:v>4.8574841150000001</c:v>
                </c:pt>
                <c:pt idx="120">
                  <c:v>4.9133899100000002</c:v>
                </c:pt>
                <c:pt idx="121">
                  <c:v>5.4501797160000001</c:v>
                </c:pt>
                <c:pt idx="122">
                  <c:v>4.1911687469999999</c:v>
                </c:pt>
                <c:pt idx="123">
                  <c:v>6.0442941609999998</c:v>
                </c:pt>
                <c:pt idx="124">
                  <c:v>5.1946221299999999</c:v>
                </c:pt>
                <c:pt idx="125">
                  <c:v>4.751864565</c:v>
                </c:pt>
                <c:pt idx="126">
                  <c:v>4.4212473479999996</c:v>
                </c:pt>
                <c:pt idx="127">
                  <c:v>4.8081110300000001</c:v>
                </c:pt>
                <c:pt idx="128">
                  <c:v>5.3858702640000002</c:v>
                </c:pt>
                <c:pt idx="129">
                  <c:v>5.3683097379999998</c:v>
                </c:pt>
                <c:pt idx="130">
                  <c:v>4.9774231599999998</c:v>
                </c:pt>
                <c:pt idx="131">
                  <c:v>5.0524168280000001</c:v>
                </c:pt>
                <c:pt idx="132">
                  <c:v>5.09436351</c:v>
                </c:pt>
                <c:pt idx="133">
                  <c:v>5.0530560099999997</c:v>
                </c:pt>
                <c:pt idx="134">
                  <c:v>5.4262707309999998</c:v>
                </c:pt>
                <c:pt idx="135">
                  <c:v>4.9788005709999998</c:v>
                </c:pt>
                <c:pt idx="136">
                  <c:v>5.1840282200000001</c:v>
                </c:pt>
                <c:pt idx="137">
                  <c:v>5.1428324639999996</c:v>
                </c:pt>
                <c:pt idx="138">
                  <c:v>5.0297841129999998</c:v>
                </c:pt>
                <c:pt idx="139">
                  <c:v>5.2882670310000002</c:v>
                </c:pt>
                <c:pt idx="140">
                  <c:v>4.6041696859999997</c:v>
                </c:pt>
                <c:pt idx="141">
                  <c:v>4.9621450850000004</c:v>
                </c:pt>
                <c:pt idx="142">
                  <c:v>4.9265287850000004</c:v>
                </c:pt>
                <c:pt idx="143">
                  <c:v>4.8210876919999999</c:v>
                </c:pt>
                <c:pt idx="144">
                  <c:v>5.5310151310000002</c:v>
                </c:pt>
                <c:pt idx="145">
                  <c:v>4.9067551639999998</c:v>
                </c:pt>
                <c:pt idx="146">
                  <c:v>5.5618348119999999</c:v>
                </c:pt>
                <c:pt idx="147">
                  <c:v>4.405498991</c:v>
                </c:pt>
                <c:pt idx="148">
                  <c:v>4.582924577</c:v>
                </c:pt>
                <c:pt idx="149">
                  <c:v>4.845760651</c:v>
                </c:pt>
                <c:pt idx="150">
                  <c:v>5.0106352940000001</c:v>
                </c:pt>
                <c:pt idx="151">
                  <c:v>5.8619251759999997</c:v>
                </c:pt>
                <c:pt idx="152">
                  <c:v>5.2621719200000001</c:v>
                </c:pt>
                <c:pt idx="153">
                  <c:v>4.7933081279999996</c:v>
                </c:pt>
                <c:pt idx="154">
                  <c:v>5.039546638</c:v>
                </c:pt>
                <c:pt idx="155">
                  <c:v>5.0460024380000004</c:v>
                </c:pt>
                <c:pt idx="156">
                  <c:v>5.4262707309999998</c:v>
                </c:pt>
                <c:pt idx="157">
                  <c:v>5.1035182880000001</c:v>
                </c:pt>
                <c:pt idx="158">
                  <c:v>4.6940963949999999</c:v>
                </c:pt>
                <c:pt idx="159">
                  <c:v>5.0304379209999999</c:v>
                </c:pt>
                <c:pt idx="160">
                  <c:v>5.1515559849999999</c:v>
                </c:pt>
                <c:pt idx="161">
                  <c:v>5.2300385260000004</c:v>
                </c:pt>
                <c:pt idx="162">
                  <c:v>5.3112335919999998</c:v>
                </c:pt>
                <c:pt idx="163">
                  <c:v>5.0421339610000002</c:v>
                </c:pt>
                <c:pt idx="164">
                  <c:v>5.3375380799999999</c:v>
                </c:pt>
                <c:pt idx="165">
                  <c:v>4.9677277929999999</c:v>
                </c:pt>
                <c:pt idx="166">
                  <c:v>5.1287145819999997</c:v>
                </c:pt>
                <c:pt idx="167">
                  <c:v>4.8323057589999996</c:v>
                </c:pt>
                <c:pt idx="168">
                  <c:v>5.4031277309999997</c:v>
                </c:pt>
                <c:pt idx="169">
                  <c:v>5.1328529270000001</c:v>
                </c:pt>
                <c:pt idx="170">
                  <c:v>4.9739713099999996</c:v>
                </c:pt>
                <c:pt idx="171">
                  <c:v>5.152134856</c:v>
                </c:pt>
                <c:pt idx="172">
                  <c:v>5.2470240720000003</c:v>
                </c:pt>
                <c:pt idx="173">
                  <c:v>5.249127122</c:v>
                </c:pt>
                <c:pt idx="174">
                  <c:v>5.1416635570000002</c:v>
                </c:pt>
                <c:pt idx="175">
                  <c:v>4.7630282709999996</c:v>
                </c:pt>
                <c:pt idx="176">
                  <c:v>5.0524168280000001</c:v>
                </c:pt>
                <c:pt idx="177">
                  <c:v>5.0556086599999999</c:v>
                </c:pt>
                <c:pt idx="178">
                  <c:v>5.3697073629999998</c:v>
                </c:pt>
                <c:pt idx="179">
                  <c:v>5.1083667830000001</c:v>
                </c:pt>
                <c:pt idx="180">
                  <c:v>4.960043508</c:v>
                </c:pt>
                <c:pt idx="181">
                  <c:v>5.4445798740000004</c:v>
                </c:pt>
                <c:pt idx="182">
                  <c:v>5.358000369</c:v>
                </c:pt>
                <c:pt idx="183">
                  <c:v>5.3466312269999996</c:v>
                </c:pt>
                <c:pt idx="184">
                  <c:v>5.460861296</c:v>
                </c:pt>
                <c:pt idx="185">
                  <c:v>5.9072673880000002</c:v>
                </c:pt>
                <c:pt idx="186">
                  <c:v>4.6821312270000002</c:v>
                </c:pt>
                <c:pt idx="187">
                  <c:v>4.9951831899999997</c:v>
                </c:pt>
                <c:pt idx="188">
                  <c:v>4.8323057589999996</c:v>
                </c:pt>
                <c:pt idx="189">
                  <c:v>4.9272536850000002</c:v>
                </c:pt>
                <c:pt idx="190">
                  <c:v>5.2359099059999998</c:v>
                </c:pt>
                <c:pt idx="191">
                  <c:v>5.0912931969999997</c:v>
                </c:pt>
                <c:pt idx="192">
                  <c:v>4.759606539</c:v>
                </c:pt>
                <c:pt idx="193">
                  <c:v>5.0382504609999996</c:v>
                </c:pt>
                <c:pt idx="194">
                  <c:v>4.8307108620000001</c:v>
                </c:pt>
                <c:pt idx="195">
                  <c:v>5.0245381990000002</c:v>
                </c:pt>
                <c:pt idx="196">
                  <c:v>5.3927180420000003</c:v>
                </c:pt>
                <c:pt idx="197">
                  <c:v>5.1257481010000001</c:v>
                </c:pt>
                <c:pt idx="198">
                  <c:v>4.7431914839999996</c:v>
                </c:pt>
                <c:pt idx="199">
                  <c:v>5.0401940959999996</c:v>
                </c:pt>
                <c:pt idx="200">
                  <c:v>5.3423342519999997</c:v>
                </c:pt>
                <c:pt idx="201">
                  <c:v>4.8535915440000004</c:v>
                </c:pt>
                <c:pt idx="202">
                  <c:v>5.5564418870000001</c:v>
                </c:pt>
                <c:pt idx="203">
                  <c:v>5.0317442569999997</c:v>
                </c:pt>
                <c:pt idx="204">
                  <c:v>5.2375052269999998</c:v>
                </c:pt>
                <c:pt idx="205">
                  <c:v>4.9635436869999996</c:v>
                </c:pt>
                <c:pt idx="206">
                  <c:v>4.945918979</c:v>
                </c:pt>
                <c:pt idx="207">
                  <c:v>5.687314282</c:v>
                </c:pt>
                <c:pt idx="208">
                  <c:v>4.7122292579999998</c:v>
                </c:pt>
                <c:pt idx="209">
                  <c:v>4.8056590469999998</c:v>
                </c:pt>
                <c:pt idx="210">
                  <c:v>4.769836808</c:v>
                </c:pt>
                <c:pt idx="211">
                  <c:v>5.3082676969999998</c:v>
                </c:pt>
                <c:pt idx="212">
                  <c:v>5.0575188799999999</c:v>
                </c:pt>
                <c:pt idx="213">
                  <c:v>5.3803580770000003</c:v>
                </c:pt>
                <c:pt idx="214">
                  <c:v>4.6662652849999997</c:v>
                </c:pt>
                <c:pt idx="215">
                  <c:v>5.2171073110000004</c:v>
                </c:pt>
                <c:pt idx="216">
                  <c:v>5.8785757649999999</c:v>
                </c:pt>
                <c:pt idx="217">
                  <c:v>5.3612921660000001</c:v>
                </c:pt>
                <c:pt idx="218">
                  <c:v>5.1929568509999999</c:v>
                </c:pt>
                <c:pt idx="219">
                  <c:v>4.7908195329999996</c:v>
                </c:pt>
                <c:pt idx="220">
                  <c:v>4.7899886230000002</c:v>
                </c:pt>
                <c:pt idx="221">
                  <c:v>5.0212454729999996</c:v>
                </c:pt>
                <c:pt idx="222">
                  <c:v>4.8528112090000004</c:v>
                </c:pt>
                <c:pt idx="223">
                  <c:v>5.0689042019999997</c:v>
                </c:pt>
                <c:pt idx="224">
                  <c:v>5.1155957299999999</c:v>
                </c:pt>
                <c:pt idx="225">
                  <c:v>5.0543331489999996</c:v>
                </c:pt>
                <c:pt idx="226">
                  <c:v>5.1885025010000003</c:v>
                </c:pt>
                <c:pt idx="227">
                  <c:v>4.9677277929999999</c:v>
                </c:pt>
                <c:pt idx="228">
                  <c:v>5.0205856249999998</c:v>
                </c:pt>
                <c:pt idx="229">
                  <c:v>5.2699178919999996</c:v>
                </c:pt>
                <c:pt idx="230">
                  <c:v>5.0113017390000003</c:v>
                </c:pt>
                <c:pt idx="231">
                  <c:v>5.1550241970000004</c:v>
                </c:pt>
                <c:pt idx="232">
                  <c:v>5.3556424329999999</c:v>
                </c:pt>
                <c:pt idx="233">
                  <c:v>5.0974244239999997</c:v>
                </c:pt>
                <c:pt idx="234">
                  <c:v>5.2380364359999998</c:v>
                </c:pt>
                <c:pt idx="235">
                  <c:v>5.1173948310000004</c:v>
                </c:pt>
                <c:pt idx="236">
                  <c:v>5.1596298469999997</c:v>
                </c:pt>
                <c:pt idx="237">
                  <c:v>5.3561144650000001</c:v>
                </c:pt>
                <c:pt idx="238">
                  <c:v>5.0695329349999998</c:v>
                </c:pt>
                <c:pt idx="239">
                  <c:v>5.2642433860000004</c:v>
                </c:pt>
                <c:pt idx="240">
                  <c:v>5.1155957299999999</c:v>
                </c:pt>
                <c:pt idx="241">
                  <c:v>4.9746626340000004</c:v>
                </c:pt>
                <c:pt idx="242">
                  <c:v>4.9045337629999999</c:v>
                </c:pt>
                <c:pt idx="243">
                  <c:v>5.2988172420000001</c:v>
                </c:pt>
                <c:pt idx="244">
                  <c:v>5.2083926590000003</c:v>
                </c:pt>
                <c:pt idx="245">
                  <c:v>5.0801613569999997</c:v>
                </c:pt>
                <c:pt idx="246">
                  <c:v>5.2770937299999998</c:v>
                </c:pt>
                <c:pt idx="247">
                  <c:v>5.3038022969999998</c:v>
                </c:pt>
                <c:pt idx="248">
                  <c:v>4.8993312250000001</c:v>
                </c:pt>
                <c:pt idx="249">
                  <c:v>4.4236483089999998</c:v>
                </c:pt>
                <c:pt idx="250">
                  <c:v>4.3228072749999997</c:v>
                </c:pt>
                <c:pt idx="251">
                  <c:v>4.5549289699999997</c:v>
                </c:pt>
                <c:pt idx="252">
                  <c:v>5.4111995239999997</c:v>
                </c:pt>
                <c:pt idx="253">
                  <c:v>5.1137933860000002</c:v>
                </c:pt>
                <c:pt idx="254">
                  <c:v>5.1375615879999996</c:v>
                </c:pt>
                <c:pt idx="255">
                  <c:v>5.0701612730000001</c:v>
                </c:pt>
                <c:pt idx="256">
                  <c:v>5.2988172420000001</c:v>
                </c:pt>
                <c:pt idx="257">
                  <c:v>5.5891195659999999</c:v>
                </c:pt>
                <c:pt idx="258">
                  <c:v>5.182906515</c:v>
                </c:pt>
                <c:pt idx="259">
                  <c:v>4.5250441419999996</c:v>
                </c:pt>
                <c:pt idx="260">
                  <c:v>4.3201512309999996</c:v>
                </c:pt>
                <c:pt idx="261">
                  <c:v>5.0524168280000001</c:v>
                </c:pt>
                <c:pt idx="262">
                  <c:v>5.0968129900000001</c:v>
                </c:pt>
                <c:pt idx="263">
                  <c:v>5.0600601770000004</c:v>
                </c:pt>
                <c:pt idx="264">
                  <c:v>5.3626996250000003</c:v>
                </c:pt>
                <c:pt idx="265">
                  <c:v>4.9732795080000001</c:v>
                </c:pt>
                <c:pt idx="266">
                  <c:v>4.8880909409999997</c:v>
                </c:pt>
                <c:pt idx="267">
                  <c:v>5.218191322</c:v>
                </c:pt>
                <c:pt idx="268">
                  <c:v>4.9023074170000003</c:v>
                </c:pt>
                <c:pt idx="269">
                  <c:v>5.1227727940000003</c:v>
                </c:pt>
                <c:pt idx="270">
                  <c:v>5.2284312389999998</c:v>
                </c:pt>
                <c:pt idx="271">
                  <c:v>5.0139630840000002</c:v>
                </c:pt>
                <c:pt idx="272">
                  <c:v>5.2198151380000004</c:v>
                </c:pt>
                <c:pt idx="273">
                  <c:v>5.1161957899999999</c:v>
                </c:pt>
                <c:pt idx="274">
                  <c:v>5.1567538019999999</c:v>
                </c:pt>
                <c:pt idx="275">
                  <c:v>5.374352053</c:v>
                </c:pt>
                <c:pt idx="276">
                  <c:v>4.9753534799999999</c:v>
                </c:pt>
                <c:pt idx="277">
                  <c:v>4.9732795080000001</c:v>
                </c:pt>
                <c:pt idx="278">
                  <c:v>5.3683097379999998</c:v>
                </c:pt>
                <c:pt idx="279">
                  <c:v>5.1590552990000003</c:v>
                </c:pt>
                <c:pt idx="280">
                  <c:v>5.0732970550000003</c:v>
                </c:pt>
                <c:pt idx="281">
                  <c:v>5.1269357500000003</c:v>
                </c:pt>
                <c:pt idx="282">
                  <c:v>4.9718944660000002</c:v>
                </c:pt>
                <c:pt idx="283">
                  <c:v>4.9870254279999999</c:v>
                </c:pt>
                <c:pt idx="284">
                  <c:v>5.0536947840000002</c:v>
                </c:pt>
                <c:pt idx="285">
                  <c:v>4.7265024709999999</c:v>
                </c:pt>
                <c:pt idx="286">
                  <c:v>5.4574555880000002</c:v>
                </c:pt>
                <c:pt idx="287">
                  <c:v>4.3541414310000004</c:v>
                </c:pt>
                <c:pt idx="288">
                  <c:v>4.9272536850000002</c:v>
                </c:pt>
                <c:pt idx="289">
                  <c:v>4.9330340479999997</c:v>
                </c:pt>
                <c:pt idx="290">
                  <c:v>4.848900371</c:v>
                </c:pt>
                <c:pt idx="291">
                  <c:v>5.1784070699999996</c:v>
                </c:pt>
                <c:pt idx="292">
                  <c:v>5.3570578619999996</c:v>
                </c:pt>
                <c:pt idx="293">
                  <c:v>5.0382504609999996</c:v>
                </c:pt>
                <c:pt idx="294">
                  <c:v>4.980863136</c:v>
                </c:pt>
                <c:pt idx="295">
                  <c:v>5.0186034639999999</c:v>
                </c:pt>
                <c:pt idx="296">
                  <c:v>5.2012556539999997</c:v>
                </c:pt>
                <c:pt idx="297">
                  <c:v>4.7013890439999999</c:v>
                </c:pt>
                <c:pt idx="298">
                  <c:v>4.5859873670000004</c:v>
                </c:pt>
                <c:pt idx="299">
                  <c:v>5.9454206090000001</c:v>
                </c:pt>
                <c:pt idx="300">
                  <c:v>5.2564531619999997</c:v>
                </c:pt>
                <c:pt idx="301">
                  <c:v>4.9698133000000002</c:v>
                </c:pt>
                <c:pt idx="302">
                  <c:v>4.6977493670000001</c:v>
                </c:pt>
                <c:pt idx="303">
                  <c:v>5.9020867360000002</c:v>
                </c:pt>
                <c:pt idx="304">
                  <c:v>4.6415021149999998</c:v>
                </c:pt>
                <c:pt idx="305">
                  <c:v>6.5631500589999998</c:v>
                </c:pt>
                <c:pt idx="306">
                  <c:v>4.9126548860000003</c:v>
                </c:pt>
                <c:pt idx="307">
                  <c:v>4.7957905460000001</c:v>
                </c:pt>
                <c:pt idx="308">
                  <c:v>5.0172798370000002</c:v>
                </c:pt>
                <c:pt idx="309">
                  <c:v>4.9732795080000001</c:v>
                </c:pt>
                <c:pt idx="310">
                  <c:v>5.0714167659999996</c:v>
                </c:pt>
                <c:pt idx="311">
                  <c:v>4.7732237709999996</c:v>
                </c:pt>
                <c:pt idx="312">
                  <c:v>4.9097093760000003</c:v>
                </c:pt>
                <c:pt idx="313">
                  <c:v>4.9337542499999998</c:v>
                </c:pt>
                <c:pt idx="314">
                  <c:v>5.0376017419999997</c:v>
                </c:pt>
                <c:pt idx="315">
                  <c:v>5.0310913030000002</c:v>
                </c:pt>
                <c:pt idx="316">
                  <c:v>4.8105570159999997</c:v>
                </c:pt>
                <c:pt idx="317">
                  <c:v>5.4324111009999996</c:v>
                </c:pt>
                <c:pt idx="318">
                  <c:v>4.5009201650000001</c:v>
                </c:pt>
                <c:pt idx="319">
                  <c:v>5.5377278900000002</c:v>
                </c:pt>
                <c:pt idx="320">
                  <c:v>5.3413768560000001</c:v>
                </c:pt>
                <c:pt idx="321">
                  <c:v>4.9515927529999999</c:v>
                </c:pt>
                <c:pt idx="322">
                  <c:v>4.9628446300000002</c:v>
                </c:pt>
                <c:pt idx="323">
                  <c:v>5.1263421019999997</c:v>
                </c:pt>
                <c:pt idx="324">
                  <c:v>5.1101789240000004</c:v>
                </c:pt>
                <c:pt idx="325">
                  <c:v>5.0245381990000002</c:v>
                </c:pt>
                <c:pt idx="326">
                  <c:v>5.3631683389999996</c:v>
                </c:pt>
                <c:pt idx="327">
                  <c:v>4.1271343849999997</c:v>
                </c:pt>
                <c:pt idx="328">
                  <c:v>4.6839813660000003</c:v>
                </c:pt>
                <c:pt idx="329">
                  <c:v>4.7184988710000004</c:v>
                </c:pt>
                <c:pt idx="330">
                  <c:v>4.3174881139999997</c:v>
                </c:pt>
                <c:pt idx="331">
                  <c:v>5.2187328869999998</c:v>
                </c:pt>
                <c:pt idx="332">
                  <c:v>4.9522997169999998</c:v>
                </c:pt>
                <c:pt idx="333">
                  <c:v>4.9344739329999996</c:v>
                </c:pt>
                <c:pt idx="334">
                  <c:v>5.6419070710000003</c:v>
                </c:pt>
                <c:pt idx="335">
                  <c:v>5.0517772369999996</c:v>
                </c:pt>
                <c:pt idx="336">
                  <c:v>5.1750191499999998</c:v>
                </c:pt>
                <c:pt idx="337">
                  <c:v>5.1410785900000002</c:v>
                </c:pt>
                <c:pt idx="338">
                  <c:v>5.3927180420000003</c:v>
                </c:pt>
                <c:pt idx="339">
                  <c:v>5.4196496520000004</c:v>
                </c:pt>
                <c:pt idx="340">
                  <c:v>5.0447146079999996</c:v>
                </c:pt>
                <c:pt idx="341">
                  <c:v>5.1041256370000001</c:v>
                </c:pt>
                <c:pt idx="342">
                  <c:v>5.1573296729999996</c:v>
                </c:pt>
                <c:pt idx="343">
                  <c:v>5.207845463</c:v>
                </c:pt>
                <c:pt idx="344">
                  <c:v>5.0005849580000001</c:v>
                </c:pt>
                <c:pt idx="345">
                  <c:v>5.1059454740000003</c:v>
                </c:pt>
                <c:pt idx="346">
                  <c:v>5.2176494629999999</c:v>
                </c:pt>
                <c:pt idx="347">
                  <c:v>5.2143921320000004</c:v>
                </c:pt>
                <c:pt idx="348">
                  <c:v>5.0032749399999998</c:v>
                </c:pt>
                <c:pt idx="349">
                  <c:v>5.3867860150000002</c:v>
                </c:pt>
                <c:pt idx="350">
                  <c:v>4.7326835059999999</c:v>
                </c:pt>
                <c:pt idx="351">
                  <c:v>5.3575292259999996</c:v>
                </c:pt>
                <c:pt idx="352">
                  <c:v>5.5226601979999996</c:v>
                </c:pt>
                <c:pt idx="353">
                  <c:v>4.5528237059999999</c:v>
                </c:pt>
                <c:pt idx="354">
                  <c:v>5.2512257590000004</c:v>
                </c:pt>
                <c:pt idx="355">
                  <c:v>4.9856593079999998</c:v>
                </c:pt>
                <c:pt idx="356">
                  <c:v>5.0801613569999997</c:v>
                </c:pt>
                <c:pt idx="357">
                  <c:v>5.3136984690000002</c:v>
                </c:pt>
                <c:pt idx="358">
                  <c:v>4.8598124040000004</c:v>
                </c:pt>
                <c:pt idx="359">
                  <c:v>4.865224091</c:v>
                </c:pt>
                <c:pt idx="360">
                  <c:v>4.845760651</c:v>
                </c:pt>
                <c:pt idx="361">
                  <c:v>4.9732795080000001</c:v>
                </c:pt>
                <c:pt idx="362">
                  <c:v>4.7265024709999999</c:v>
                </c:pt>
                <c:pt idx="363">
                  <c:v>4.7799634759999998</c:v>
                </c:pt>
                <c:pt idx="364">
                  <c:v>5.1387352970000002</c:v>
                </c:pt>
                <c:pt idx="365">
                  <c:v>5.6626131979999998</c:v>
                </c:pt>
                <c:pt idx="366">
                  <c:v>5.2806624309999997</c:v>
                </c:pt>
                <c:pt idx="367">
                  <c:v>4.8843159270000003</c:v>
                </c:pt>
                <c:pt idx="368">
                  <c:v>4.8993312250000001</c:v>
                </c:pt>
                <c:pt idx="369">
                  <c:v>4.9593420000000004</c:v>
                </c:pt>
                <c:pt idx="370">
                  <c:v>5.061961921</c:v>
                </c:pt>
                <c:pt idx="371">
                  <c:v>5.4289069359999997</c:v>
                </c:pt>
                <c:pt idx="372">
                  <c:v>4.9501773250000003</c:v>
                </c:pt>
                <c:pt idx="373">
                  <c:v>4.5528237059999999</c:v>
                </c:pt>
                <c:pt idx="374">
                  <c:v>4.9119193210000001</c:v>
                </c:pt>
                <c:pt idx="375">
                  <c:v>5.6845996550000004</c:v>
                </c:pt>
                <c:pt idx="376">
                  <c:v>5.6083722900000001</c:v>
                </c:pt>
                <c:pt idx="377">
                  <c:v>4.7655869070000003</c:v>
                </c:pt>
                <c:pt idx="378">
                  <c:v>5.3205679750000003</c:v>
                </c:pt>
                <c:pt idx="379">
                  <c:v>4.9663350350000002</c:v>
                </c:pt>
                <c:pt idx="380">
                  <c:v>5.0530560099999997</c:v>
                </c:pt>
                <c:pt idx="381">
                  <c:v>5.1263421019999997</c:v>
                </c:pt>
                <c:pt idx="382">
                  <c:v>5.4996242229999996</c:v>
                </c:pt>
                <c:pt idx="383">
                  <c:v>4.7440621849999998</c:v>
                </c:pt>
                <c:pt idx="384">
                  <c:v>4.646312129</c:v>
                </c:pt>
                <c:pt idx="385">
                  <c:v>4.7309213909999999</c:v>
                </c:pt>
                <c:pt idx="386">
                  <c:v>5.2719733910000004</c:v>
                </c:pt>
                <c:pt idx="387">
                  <c:v>5.0757986199999996</c:v>
                </c:pt>
                <c:pt idx="388">
                  <c:v>4.8170505449999999</c:v>
                </c:pt>
                <c:pt idx="389">
                  <c:v>5.2208962200000002</c:v>
                </c:pt>
                <c:pt idx="390">
                  <c:v>5.1682086810000003</c:v>
                </c:pt>
                <c:pt idx="391">
                  <c:v>5.0549711080000002</c:v>
                </c:pt>
                <c:pt idx="392">
                  <c:v>5.0238805209999997</c:v>
                </c:pt>
                <c:pt idx="393">
                  <c:v>5.2699178919999996</c:v>
                </c:pt>
                <c:pt idx="394">
                  <c:v>4.8918517579999996</c:v>
                </c:pt>
                <c:pt idx="395">
                  <c:v>4.9104465670000002</c:v>
                </c:pt>
                <c:pt idx="396">
                  <c:v>5.0587903360000004</c:v>
                </c:pt>
                <c:pt idx="397">
                  <c:v>4.559126247</c:v>
                </c:pt>
                <c:pt idx="398">
                  <c:v>5.0106352940000001</c:v>
                </c:pt>
                <c:pt idx="399">
                  <c:v>4.9530061810000001</c:v>
                </c:pt>
                <c:pt idx="400">
                  <c:v>4.9522997169999998</c:v>
                </c:pt>
                <c:pt idx="401">
                  <c:v>5.1951766079999997</c:v>
                </c:pt>
                <c:pt idx="402">
                  <c:v>5.0492147760000003</c:v>
                </c:pt>
                <c:pt idx="403">
                  <c:v>5.0757986199999996</c:v>
                </c:pt>
                <c:pt idx="404">
                  <c:v>5.0453587300000002</c:v>
                </c:pt>
                <c:pt idx="405">
                  <c:v>5.1004759980000003</c:v>
                </c:pt>
                <c:pt idx="406">
                  <c:v>4.836281907</c:v>
                </c:pt>
                <c:pt idx="407">
                  <c:v>5.1885025010000003</c:v>
                </c:pt>
                <c:pt idx="408">
                  <c:v>4.919980926</c:v>
                </c:pt>
                <c:pt idx="409">
                  <c:v>5.1275290460000003</c:v>
                </c:pt>
                <c:pt idx="410">
                  <c:v>5.1823451900000004</c:v>
                </c:pt>
                <c:pt idx="411">
                  <c:v>5.149817358</c:v>
                </c:pt>
                <c:pt idx="412">
                  <c:v>5.6171346680000003</c:v>
                </c:pt>
                <c:pt idx="413">
                  <c:v>4.8751973230000001</c:v>
                </c:pt>
                <c:pt idx="414">
                  <c:v>4.7883247290000002</c:v>
                </c:pt>
                <c:pt idx="415">
                  <c:v>5.0676455489999999</c:v>
                </c:pt>
                <c:pt idx="416">
                  <c:v>5.3471075309999998</c:v>
                </c:pt>
                <c:pt idx="417">
                  <c:v>5.1293068240000004</c:v>
                </c:pt>
                <c:pt idx="418">
                  <c:v>5.5037041960000002</c:v>
                </c:pt>
                <c:pt idx="419">
                  <c:v>5.002603122</c:v>
                </c:pt>
                <c:pt idx="420">
                  <c:v>5.1544469959999999</c:v>
                </c:pt>
                <c:pt idx="421">
                  <c:v>4.9243509249999997</c:v>
                </c:pt>
                <c:pt idx="422">
                  <c:v>4.8259108529999999</c:v>
                </c:pt>
                <c:pt idx="423">
                  <c:v>5.1951766079999997</c:v>
                </c:pt>
                <c:pt idx="424">
                  <c:v>4.9437829869999996</c:v>
                </c:pt>
                <c:pt idx="425">
                  <c:v>5.3008142469999999</c:v>
                </c:pt>
                <c:pt idx="426">
                  <c:v>4.868303386</c:v>
                </c:pt>
                <c:pt idx="427">
                  <c:v>5.3863282440000004</c:v>
                </c:pt>
                <c:pt idx="428">
                  <c:v>5.0530560099999997</c:v>
                </c:pt>
                <c:pt idx="429">
                  <c:v>4.6510991180000003</c:v>
                </c:pt>
                <c:pt idx="430">
                  <c:v>5.0726706850000003</c:v>
                </c:pt>
                <c:pt idx="431">
                  <c:v>4.7440621849999998</c:v>
                </c:pt>
                <c:pt idx="432">
                  <c:v>5.4518964539999999</c:v>
                </c:pt>
                <c:pt idx="433">
                  <c:v>4.7104306969999996</c:v>
                </c:pt>
                <c:pt idx="434">
                  <c:v>5.1868269910000002</c:v>
                </c:pt>
                <c:pt idx="435">
                  <c:v>4.7326835059999999</c:v>
                </c:pt>
                <c:pt idx="436">
                  <c:v>4.9430699750000002</c:v>
                </c:pt>
                <c:pt idx="437">
                  <c:v>4.8251086059999997</c:v>
                </c:pt>
                <c:pt idx="438">
                  <c:v>4.8713732270000003</c:v>
                </c:pt>
                <c:pt idx="439">
                  <c:v>4.5293684729999999</c:v>
                </c:pt>
                <c:pt idx="440">
                  <c:v>5.7117506440000003</c:v>
                </c:pt>
                <c:pt idx="441">
                  <c:v>4.631812117</c:v>
                </c:pt>
                <c:pt idx="442">
                  <c:v>4.8605872979999996</c:v>
                </c:pt>
                <c:pt idx="443">
                  <c:v>4.7891570220000004</c:v>
                </c:pt>
                <c:pt idx="444">
                  <c:v>4.759606539</c:v>
                </c:pt>
                <c:pt idx="445">
                  <c:v>5.1101789240000004</c:v>
                </c:pt>
                <c:pt idx="446">
                  <c:v>4.930870326</c:v>
                </c:pt>
                <c:pt idx="447">
                  <c:v>5.1451661870000001</c:v>
                </c:pt>
                <c:pt idx="448">
                  <c:v>5.5610661720000003</c:v>
                </c:pt>
                <c:pt idx="449">
                  <c:v>4.7866580619999999</c:v>
                </c:pt>
                <c:pt idx="450">
                  <c:v>4.7841528420000001</c:v>
                </c:pt>
                <c:pt idx="451">
                  <c:v>4.769836808</c:v>
                </c:pt>
                <c:pt idx="452">
                  <c:v>4.8291134170000003</c:v>
                </c:pt>
                <c:pt idx="453">
                  <c:v>5.3528055520000004</c:v>
                </c:pt>
                <c:pt idx="454">
                  <c:v>5.260615499</c:v>
                </c:pt>
                <c:pt idx="455">
                  <c:v>5.0186034639999999</c:v>
                </c:pt>
                <c:pt idx="456">
                  <c:v>4.9530061810000001</c:v>
                </c:pt>
                <c:pt idx="457">
                  <c:v>5.182906515</c:v>
                </c:pt>
                <c:pt idx="458">
                  <c:v>4.9515927529999999</c:v>
                </c:pt>
                <c:pt idx="459">
                  <c:v>4.9111832150000003</c:v>
                </c:pt>
                <c:pt idx="460">
                  <c:v>4.872139217</c:v>
                </c:pt>
                <c:pt idx="461">
                  <c:v>5.3432907319999998</c:v>
                </c:pt>
                <c:pt idx="462">
                  <c:v>5.3384991560000001</c:v>
                </c:pt>
                <c:pt idx="463">
                  <c:v>5.0587903360000004</c:v>
                </c:pt>
                <c:pt idx="464">
                  <c:v>5.6394217150000001</c:v>
                </c:pt>
                <c:pt idx="465">
                  <c:v>5.0498560069999998</c:v>
                </c:pt>
                <c:pt idx="466">
                  <c:v>4.9985627130000001</c:v>
                </c:pt>
                <c:pt idx="467">
                  <c:v>4.9794885649999996</c:v>
                </c:pt>
                <c:pt idx="468">
                  <c:v>4.8941014779999996</c:v>
                </c:pt>
                <c:pt idx="469">
                  <c:v>4.8259108529999999</c:v>
                </c:pt>
                <c:pt idx="470">
                  <c:v>7.7618301240000003</c:v>
                </c:pt>
                <c:pt idx="471">
                  <c:v>4.9423564530000004</c:v>
                </c:pt>
                <c:pt idx="472">
                  <c:v>5.1584804210000001</c:v>
                </c:pt>
                <c:pt idx="473">
                  <c:v>4.9815497129999997</c:v>
                </c:pt>
                <c:pt idx="474">
                  <c:v>4.7220639369999997</c:v>
                </c:pt>
                <c:pt idx="475">
                  <c:v>5.149817358</c:v>
                </c:pt>
                <c:pt idx="476">
                  <c:v>5.5819914180000003</c:v>
                </c:pt>
                <c:pt idx="477">
                  <c:v>4.9416424230000002</c:v>
                </c:pt>
                <c:pt idx="478">
                  <c:v>4.9228963800000001</c:v>
                </c:pt>
                <c:pt idx="479">
                  <c:v>4.7732237709999996</c:v>
                </c:pt>
                <c:pt idx="480">
                  <c:v>4.4659081189999998</c:v>
                </c:pt>
                <c:pt idx="481">
                  <c:v>5.420534999</c:v>
                </c:pt>
                <c:pt idx="482">
                  <c:v>5.9309180469999996</c:v>
                </c:pt>
                <c:pt idx="483">
                  <c:v>5.3532789249999997</c:v>
                </c:pt>
                <c:pt idx="484">
                  <c:v>4.8394514820000003</c:v>
                </c:pt>
                <c:pt idx="485">
                  <c:v>5.1451661870000001</c:v>
                </c:pt>
                <c:pt idx="486">
                  <c:v>4.9104465670000002</c:v>
                </c:pt>
                <c:pt idx="487">
                  <c:v>5.543613723</c:v>
                </c:pt>
                <c:pt idx="488">
                  <c:v>4.7899886230000002</c:v>
                </c:pt>
                <c:pt idx="489">
                  <c:v>4.3502779360000003</c:v>
                </c:pt>
                <c:pt idx="490">
                  <c:v>5.1862678630000003</c:v>
                </c:pt>
                <c:pt idx="491">
                  <c:v>5.2837112140000002</c:v>
                </c:pt>
                <c:pt idx="492">
                  <c:v>4.868303386</c:v>
                </c:pt>
                <c:pt idx="493">
                  <c:v>5.25593165</c:v>
                </c:pt>
                <c:pt idx="494">
                  <c:v>4.9416424230000002</c:v>
                </c:pt>
                <c:pt idx="495">
                  <c:v>5.0757986199999996</c:v>
                </c:pt>
                <c:pt idx="496">
                  <c:v>4.836281907</c:v>
                </c:pt>
                <c:pt idx="497">
                  <c:v>5.2127594779999997</c:v>
                </c:pt>
                <c:pt idx="498">
                  <c:v>4.9402128300000001</c:v>
                </c:pt>
                <c:pt idx="499">
                  <c:v>5.0776706950000001</c:v>
                </c:pt>
                <c:pt idx="500">
                  <c:v>5.0376017419999997</c:v>
                </c:pt>
                <c:pt idx="501">
                  <c:v>4.7440621849999998</c:v>
                </c:pt>
                <c:pt idx="502">
                  <c:v>4.8496837629999998</c:v>
                </c:pt>
                <c:pt idx="503">
                  <c:v>4.9097093760000003</c:v>
                </c:pt>
                <c:pt idx="504">
                  <c:v>4.9344739329999996</c:v>
                </c:pt>
                <c:pt idx="505">
                  <c:v>5.1901752080000003</c:v>
                </c:pt>
                <c:pt idx="506">
                  <c:v>5.2143921320000004</c:v>
                </c:pt>
                <c:pt idx="507">
                  <c:v>5.0807830540000003</c:v>
                </c:pt>
                <c:pt idx="508">
                  <c:v>4.9670316569999997</c:v>
                </c:pt>
                <c:pt idx="509">
                  <c:v>4.8820440600000001</c:v>
                </c:pt>
                <c:pt idx="510">
                  <c:v>5.3913522330000001</c:v>
                </c:pt>
                <c:pt idx="511">
                  <c:v>5.3532789249999997</c:v>
                </c:pt>
                <c:pt idx="512">
                  <c:v>5.2776043250000004</c:v>
                </c:pt>
                <c:pt idx="513">
                  <c:v>5.4156558590000001</c:v>
                </c:pt>
                <c:pt idx="514">
                  <c:v>4.7282723830000002</c:v>
                </c:pt>
                <c:pt idx="515">
                  <c:v>4.0993321040000001</c:v>
                </c:pt>
                <c:pt idx="516">
                  <c:v>5.0376017419999997</c:v>
                </c:pt>
                <c:pt idx="517">
                  <c:v>4.0859763129999997</c:v>
                </c:pt>
                <c:pt idx="518">
                  <c:v>5.2198151380000004</c:v>
                </c:pt>
                <c:pt idx="519">
                  <c:v>5.0857427670000002</c:v>
                </c:pt>
                <c:pt idx="520">
                  <c:v>5.0807830540000003</c:v>
                </c:pt>
                <c:pt idx="521">
                  <c:v>4.9712012249999997</c:v>
                </c:pt>
                <c:pt idx="522">
                  <c:v>5.3087626239999999</c:v>
                </c:pt>
                <c:pt idx="523">
                  <c:v>4.3201512309999996</c:v>
                </c:pt>
                <c:pt idx="524">
                  <c:v>5.0460024380000004</c:v>
                </c:pt>
                <c:pt idx="525">
                  <c:v>5.2735122480000003</c:v>
                </c:pt>
                <c:pt idx="526">
                  <c:v>5.259056653</c:v>
                </c:pt>
                <c:pt idx="527">
                  <c:v>4.75272775</c:v>
                </c:pt>
                <c:pt idx="528">
                  <c:v>5.047288612</c:v>
                </c:pt>
                <c:pt idx="529">
                  <c:v>4.8338981160000003</c:v>
                </c:pt>
                <c:pt idx="530">
                  <c:v>4.8259108529999999</c:v>
                </c:pt>
                <c:pt idx="531">
                  <c:v>5.0139630840000002</c:v>
                </c:pt>
                <c:pt idx="532">
                  <c:v>5.0330488889999998</c:v>
                </c:pt>
                <c:pt idx="533">
                  <c:v>4.8121843550000003</c:v>
                </c:pt>
                <c:pt idx="534">
                  <c:v>5.0770470599999999</c:v>
                </c:pt>
                <c:pt idx="535">
                  <c:v>5.1556010639999998</c:v>
                </c:pt>
                <c:pt idx="536">
                  <c:v>5.2983173670000001</c:v>
                </c:pt>
                <c:pt idx="537">
                  <c:v>5.1221766689999999</c:v>
                </c:pt>
                <c:pt idx="538">
                  <c:v>4.9501773250000003</c:v>
                </c:pt>
                <c:pt idx="539">
                  <c:v>4.9635436869999996</c:v>
                </c:pt>
                <c:pt idx="540">
                  <c:v>5.412984442</c:v>
                </c:pt>
                <c:pt idx="541">
                  <c:v>5.4324111009999996</c:v>
                </c:pt>
                <c:pt idx="542">
                  <c:v>5.3141907159999997</c:v>
                </c:pt>
                <c:pt idx="543">
                  <c:v>4.222444565</c:v>
                </c:pt>
                <c:pt idx="544">
                  <c:v>5.0297841129999998</c:v>
                </c:pt>
                <c:pt idx="545">
                  <c:v>5.0745486199999998</c:v>
                </c:pt>
                <c:pt idx="546">
                  <c:v>5.1451661870000001</c:v>
                </c:pt>
                <c:pt idx="547">
                  <c:v>4.9452074890000004</c:v>
                </c:pt>
                <c:pt idx="548">
                  <c:v>5.2837112140000002</c:v>
                </c:pt>
                <c:pt idx="549">
                  <c:v>5.1293068240000004</c:v>
                </c:pt>
                <c:pt idx="550">
                  <c:v>5.2724866070000003</c:v>
                </c:pt>
                <c:pt idx="551">
                  <c:v>5.5101977260000004</c:v>
                </c:pt>
                <c:pt idx="552">
                  <c:v>4.8504665420000004</c:v>
                </c:pt>
                <c:pt idx="553">
                  <c:v>4.2612704340000001</c:v>
                </c:pt>
                <c:pt idx="554">
                  <c:v>4.9119193210000001</c:v>
                </c:pt>
                <c:pt idx="555">
                  <c:v>4.7326835059999999</c:v>
                </c:pt>
                <c:pt idx="556">
                  <c:v>5.0549711080000002</c:v>
                </c:pt>
                <c:pt idx="557">
                  <c:v>4.7167115610000003</c:v>
                </c:pt>
                <c:pt idx="558">
                  <c:v>4.836281907</c:v>
                </c:pt>
                <c:pt idx="559">
                  <c:v>5.119190701</c:v>
                </c:pt>
                <c:pt idx="560">
                  <c:v>4.9739713099999996</c:v>
                </c:pt>
                <c:pt idx="561">
                  <c:v>5.625820933</c:v>
                </c:pt>
                <c:pt idx="562">
                  <c:v>5.079539273</c:v>
                </c:pt>
                <c:pt idx="563">
                  <c:v>5.2257466739999998</c:v>
                </c:pt>
                <c:pt idx="564">
                  <c:v>5.1984970309999996</c:v>
                </c:pt>
                <c:pt idx="565">
                  <c:v>5.1647859739999999</c:v>
                </c:pt>
                <c:pt idx="566">
                  <c:v>4.9753534799999999</c:v>
                </c:pt>
                <c:pt idx="567">
                  <c:v>5.3047963329999996</c:v>
                </c:pt>
                <c:pt idx="568">
                  <c:v>5.2094861530000003</c:v>
                </c:pt>
                <c:pt idx="569">
                  <c:v>4.9999113309999998</c:v>
                </c:pt>
                <c:pt idx="570">
                  <c:v>5.3958976950000004</c:v>
                </c:pt>
                <c:pt idx="571">
                  <c:v>4.9330340479999997</c:v>
                </c:pt>
                <c:pt idx="572">
                  <c:v>4.8767228769999997</c:v>
                </c:pt>
                <c:pt idx="573">
                  <c:v>4.6395716130000002</c:v>
                </c:pt>
                <c:pt idx="574">
                  <c:v>5.8886009120000002</c:v>
                </c:pt>
                <c:pt idx="575">
                  <c:v>5.1912887940000001</c:v>
                </c:pt>
                <c:pt idx="576">
                  <c:v>5.2632081890000002</c:v>
                </c:pt>
                <c:pt idx="577">
                  <c:v>4.9228963800000001</c:v>
                </c:pt>
                <c:pt idx="578">
                  <c:v>4.9380646009999998</c:v>
                </c:pt>
                <c:pt idx="579">
                  <c:v>5.0663853090000002</c:v>
                </c:pt>
                <c:pt idx="580">
                  <c:v>4.8567068119999997</c:v>
                </c:pt>
                <c:pt idx="581">
                  <c:v>5.3365760790000003</c:v>
                </c:pt>
                <c:pt idx="582">
                  <c:v>5.625820933</c:v>
                </c:pt>
                <c:pt idx="583">
                  <c:v>5.0460024380000004</c:v>
                </c:pt>
                <c:pt idx="584">
                  <c:v>5.6145868959999996</c:v>
                </c:pt>
                <c:pt idx="585">
                  <c:v>5.081404365</c:v>
                </c:pt>
                <c:pt idx="586">
                  <c:v>4.7431914839999996</c:v>
                </c:pt>
                <c:pt idx="587">
                  <c:v>4.9829214559999997</c:v>
                </c:pt>
                <c:pt idx="588">
                  <c:v>5.0046172220000003</c:v>
                </c:pt>
                <c:pt idx="589">
                  <c:v>5.2642433860000004</c:v>
                </c:pt>
                <c:pt idx="590">
                  <c:v>5.0782939430000003</c:v>
                </c:pt>
                <c:pt idx="591">
                  <c:v>4.9045337629999999</c:v>
                </c:pt>
                <c:pt idx="592">
                  <c:v>4.5849674790000003</c:v>
                </c:pt>
                <c:pt idx="593">
                  <c:v>5.047288612</c:v>
                </c:pt>
                <c:pt idx="594">
                  <c:v>5.409411414</c:v>
                </c:pt>
                <c:pt idx="595">
                  <c:v>5.1544469959999999</c:v>
                </c:pt>
                <c:pt idx="596">
                  <c:v>5.1896179499999997</c:v>
                </c:pt>
                <c:pt idx="597">
                  <c:v>5.1693469849999998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466416"/>
        <c:axId val="186921576"/>
      </c:lineChart>
      <c:catAx>
        <c:axId val="1864664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21576"/>
        <c:crosses val="autoZero"/>
        <c:auto val="1"/>
        <c:lblAlgn val="ctr"/>
        <c:lblOffset val="100"/>
        <c:noMultiLvlLbl val="0"/>
      </c:catAx>
      <c:valAx>
        <c:axId val="186921576"/>
        <c:scaling>
          <c:orientation val="minMax"/>
          <c:min val="4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466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[cuts6.xlsx]Sheet3!PivotTable3</c:name>
    <c:fmtId val="3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Sheet3!$A$4:$A$8</c:f>
              <c:strCache>
                <c:ptCount val="4"/>
                <c:pt idx="0">
                  <c:v>(0,5]</c:v>
                </c:pt>
                <c:pt idx="1">
                  <c:v>(5,5.2]</c:v>
                </c:pt>
                <c:pt idx="2">
                  <c:v>(5.2,5.4]</c:v>
                </c:pt>
                <c:pt idx="3">
                  <c:v>(5.4,8]</c:v>
                </c:pt>
              </c:strCache>
            </c:strRef>
          </c:cat>
          <c:val>
            <c:numRef>
              <c:f>Sheet3!$B$4:$B$8</c:f>
              <c:numCache>
                <c:formatCode>General</c:formatCode>
                <c:ptCount val="4"/>
                <c:pt idx="0">
                  <c:v>237</c:v>
                </c:pt>
                <c:pt idx="1">
                  <c:v>191</c:v>
                </c:pt>
                <c:pt idx="2">
                  <c:v>104</c:v>
                </c:pt>
                <c:pt idx="3">
                  <c:v>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6550408"/>
        <c:axId val="186550792"/>
      </c:barChart>
      <c:catAx>
        <c:axId val="186550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50792"/>
        <c:crosses val="autoZero"/>
        <c:auto val="1"/>
        <c:lblAlgn val="ctr"/>
        <c:lblOffset val="100"/>
        <c:noMultiLvlLbl val="0"/>
      </c:catAx>
      <c:valAx>
        <c:axId val="186550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50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'cut2'!$S$1</c:f>
              <c:strCache>
                <c:ptCount val="1"/>
                <c:pt idx="0">
                  <c:v>y_target1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6845569386891165E-2"/>
                  <c:y val="-0.2512577685705830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'cut2'!$Q$2:$Q$599</c:f>
              <c:numCache>
                <c:formatCode>General</c:formatCode>
                <c:ptCount val="598"/>
                <c:pt idx="0">
                  <c:v>2</c:v>
                </c:pt>
                <c:pt idx="1">
                  <c:v>5</c:v>
                </c:pt>
                <c:pt idx="2">
                  <c:v>2</c:v>
                </c:pt>
                <c:pt idx="3">
                  <c:v>0.33333333300000001</c:v>
                </c:pt>
                <c:pt idx="4">
                  <c:v>1</c:v>
                </c:pt>
                <c:pt idx="5">
                  <c:v>0.66666666699999999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7</c:v>
                </c:pt>
                <c:pt idx="10">
                  <c:v>5</c:v>
                </c:pt>
                <c:pt idx="11">
                  <c:v>5</c:v>
                </c:pt>
                <c:pt idx="12">
                  <c:v>3.5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2</c:v>
                </c:pt>
                <c:pt idx="19">
                  <c:v>5</c:v>
                </c:pt>
                <c:pt idx="20">
                  <c:v>4</c:v>
                </c:pt>
                <c:pt idx="21">
                  <c:v>5</c:v>
                </c:pt>
                <c:pt idx="22">
                  <c:v>7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7</c:v>
                </c:pt>
                <c:pt idx="27">
                  <c:v>2</c:v>
                </c:pt>
                <c:pt idx="28">
                  <c:v>4</c:v>
                </c:pt>
                <c:pt idx="29">
                  <c:v>23</c:v>
                </c:pt>
                <c:pt idx="30">
                  <c:v>5</c:v>
                </c:pt>
                <c:pt idx="31">
                  <c:v>5.5</c:v>
                </c:pt>
                <c:pt idx="32">
                  <c:v>7</c:v>
                </c:pt>
                <c:pt idx="33">
                  <c:v>1</c:v>
                </c:pt>
                <c:pt idx="34">
                  <c:v>2</c:v>
                </c:pt>
                <c:pt idx="35">
                  <c:v>1</c:v>
                </c:pt>
                <c:pt idx="36">
                  <c:v>1</c:v>
                </c:pt>
                <c:pt idx="37">
                  <c:v>2</c:v>
                </c:pt>
                <c:pt idx="38">
                  <c:v>2</c:v>
                </c:pt>
                <c:pt idx="39">
                  <c:v>1</c:v>
                </c:pt>
                <c:pt idx="40">
                  <c:v>3</c:v>
                </c:pt>
                <c:pt idx="41">
                  <c:v>6</c:v>
                </c:pt>
                <c:pt idx="42">
                  <c:v>3</c:v>
                </c:pt>
                <c:pt idx="43">
                  <c:v>3</c:v>
                </c:pt>
                <c:pt idx="44">
                  <c:v>5</c:v>
                </c:pt>
                <c:pt idx="45">
                  <c:v>13</c:v>
                </c:pt>
                <c:pt idx="46">
                  <c:v>8</c:v>
                </c:pt>
                <c:pt idx="47">
                  <c:v>5</c:v>
                </c:pt>
                <c:pt idx="48">
                  <c:v>2</c:v>
                </c:pt>
                <c:pt idx="49">
                  <c:v>4.5</c:v>
                </c:pt>
                <c:pt idx="50">
                  <c:v>15</c:v>
                </c:pt>
                <c:pt idx="51">
                  <c:v>3</c:v>
                </c:pt>
                <c:pt idx="52">
                  <c:v>5</c:v>
                </c:pt>
                <c:pt idx="53">
                  <c:v>1</c:v>
                </c:pt>
                <c:pt idx="54">
                  <c:v>4</c:v>
                </c:pt>
                <c:pt idx="55">
                  <c:v>2.6666666669999999</c:v>
                </c:pt>
                <c:pt idx="56">
                  <c:v>1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0.75</c:v>
                </c:pt>
                <c:pt idx="61">
                  <c:v>3</c:v>
                </c:pt>
                <c:pt idx="62">
                  <c:v>3</c:v>
                </c:pt>
                <c:pt idx="63">
                  <c:v>7</c:v>
                </c:pt>
                <c:pt idx="64">
                  <c:v>9</c:v>
                </c:pt>
                <c:pt idx="65">
                  <c:v>21</c:v>
                </c:pt>
                <c:pt idx="66">
                  <c:v>16</c:v>
                </c:pt>
                <c:pt idx="67">
                  <c:v>9.5</c:v>
                </c:pt>
                <c:pt idx="68">
                  <c:v>4</c:v>
                </c:pt>
                <c:pt idx="69">
                  <c:v>6</c:v>
                </c:pt>
                <c:pt idx="70">
                  <c:v>3</c:v>
                </c:pt>
                <c:pt idx="71">
                  <c:v>11</c:v>
                </c:pt>
                <c:pt idx="72">
                  <c:v>3</c:v>
                </c:pt>
                <c:pt idx="73">
                  <c:v>5.5</c:v>
                </c:pt>
                <c:pt idx="74">
                  <c:v>8</c:v>
                </c:pt>
                <c:pt idx="75">
                  <c:v>11</c:v>
                </c:pt>
                <c:pt idx="76">
                  <c:v>7</c:v>
                </c:pt>
                <c:pt idx="77">
                  <c:v>1</c:v>
                </c:pt>
                <c:pt idx="78">
                  <c:v>3</c:v>
                </c:pt>
                <c:pt idx="79">
                  <c:v>3</c:v>
                </c:pt>
                <c:pt idx="80">
                  <c:v>4</c:v>
                </c:pt>
                <c:pt idx="81">
                  <c:v>5</c:v>
                </c:pt>
                <c:pt idx="82">
                  <c:v>5</c:v>
                </c:pt>
                <c:pt idx="83">
                  <c:v>1</c:v>
                </c:pt>
                <c:pt idx="84">
                  <c:v>1</c:v>
                </c:pt>
                <c:pt idx="85">
                  <c:v>1.5</c:v>
                </c:pt>
                <c:pt idx="86">
                  <c:v>3</c:v>
                </c:pt>
                <c:pt idx="87">
                  <c:v>3</c:v>
                </c:pt>
                <c:pt idx="88">
                  <c:v>1</c:v>
                </c:pt>
                <c:pt idx="89">
                  <c:v>1</c:v>
                </c:pt>
                <c:pt idx="90">
                  <c:v>8</c:v>
                </c:pt>
                <c:pt idx="91">
                  <c:v>9</c:v>
                </c:pt>
                <c:pt idx="92">
                  <c:v>1.6666666670000001</c:v>
                </c:pt>
                <c:pt idx="93">
                  <c:v>4.5</c:v>
                </c:pt>
                <c:pt idx="94">
                  <c:v>4.5</c:v>
                </c:pt>
                <c:pt idx="95">
                  <c:v>4.6666666670000003</c:v>
                </c:pt>
                <c:pt idx="96">
                  <c:v>1</c:v>
                </c:pt>
                <c:pt idx="97">
                  <c:v>5</c:v>
                </c:pt>
                <c:pt idx="98">
                  <c:v>9</c:v>
                </c:pt>
                <c:pt idx="99">
                  <c:v>1</c:v>
                </c:pt>
                <c:pt idx="100">
                  <c:v>9</c:v>
                </c:pt>
                <c:pt idx="101">
                  <c:v>9</c:v>
                </c:pt>
                <c:pt idx="102">
                  <c:v>0.85714285700000004</c:v>
                </c:pt>
                <c:pt idx="103">
                  <c:v>5</c:v>
                </c:pt>
                <c:pt idx="104">
                  <c:v>4</c:v>
                </c:pt>
                <c:pt idx="105">
                  <c:v>2.5</c:v>
                </c:pt>
                <c:pt idx="106">
                  <c:v>2</c:v>
                </c:pt>
                <c:pt idx="107">
                  <c:v>6</c:v>
                </c:pt>
                <c:pt idx="108">
                  <c:v>9</c:v>
                </c:pt>
                <c:pt idx="109">
                  <c:v>1</c:v>
                </c:pt>
                <c:pt idx="110">
                  <c:v>4.5</c:v>
                </c:pt>
                <c:pt idx="111">
                  <c:v>8</c:v>
                </c:pt>
                <c:pt idx="112">
                  <c:v>2</c:v>
                </c:pt>
                <c:pt idx="113">
                  <c:v>4.5</c:v>
                </c:pt>
                <c:pt idx="114">
                  <c:v>1.3333333329999999</c:v>
                </c:pt>
                <c:pt idx="115">
                  <c:v>6</c:v>
                </c:pt>
                <c:pt idx="116">
                  <c:v>2</c:v>
                </c:pt>
                <c:pt idx="117">
                  <c:v>4</c:v>
                </c:pt>
                <c:pt idx="118">
                  <c:v>3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1</c:v>
                </c:pt>
                <c:pt idx="124">
                  <c:v>2</c:v>
                </c:pt>
                <c:pt idx="125">
                  <c:v>1</c:v>
                </c:pt>
                <c:pt idx="126">
                  <c:v>1</c:v>
                </c:pt>
                <c:pt idx="127">
                  <c:v>3</c:v>
                </c:pt>
                <c:pt idx="128">
                  <c:v>0.66666666699999999</c:v>
                </c:pt>
                <c:pt idx="129">
                  <c:v>3</c:v>
                </c:pt>
                <c:pt idx="130">
                  <c:v>2</c:v>
                </c:pt>
                <c:pt idx="131">
                  <c:v>2</c:v>
                </c:pt>
                <c:pt idx="132">
                  <c:v>1</c:v>
                </c:pt>
                <c:pt idx="133">
                  <c:v>4</c:v>
                </c:pt>
                <c:pt idx="134">
                  <c:v>2</c:v>
                </c:pt>
                <c:pt idx="135">
                  <c:v>1.3333333329999999</c:v>
                </c:pt>
                <c:pt idx="136">
                  <c:v>5</c:v>
                </c:pt>
                <c:pt idx="137">
                  <c:v>4</c:v>
                </c:pt>
                <c:pt idx="138">
                  <c:v>3</c:v>
                </c:pt>
                <c:pt idx="139">
                  <c:v>3</c:v>
                </c:pt>
                <c:pt idx="140">
                  <c:v>1</c:v>
                </c:pt>
                <c:pt idx="141">
                  <c:v>5</c:v>
                </c:pt>
                <c:pt idx="142">
                  <c:v>5</c:v>
                </c:pt>
                <c:pt idx="143">
                  <c:v>4</c:v>
                </c:pt>
                <c:pt idx="144">
                  <c:v>2.3333333330000001</c:v>
                </c:pt>
                <c:pt idx="145">
                  <c:v>2</c:v>
                </c:pt>
                <c:pt idx="146">
                  <c:v>2</c:v>
                </c:pt>
                <c:pt idx="147">
                  <c:v>2</c:v>
                </c:pt>
                <c:pt idx="148">
                  <c:v>2</c:v>
                </c:pt>
                <c:pt idx="149">
                  <c:v>2</c:v>
                </c:pt>
                <c:pt idx="150">
                  <c:v>4</c:v>
                </c:pt>
                <c:pt idx="151">
                  <c:v>4</c:v>
                </c:pt>
                <c:pt idx="152">
                  <c:v>3</c:v>
                </c:pt>
                <c:pt idx="153">
                  <c:v>3</c:v>
                </c:pt>
                <c:pt idx="154">
                  <c:v>5</c:v>
                </c:pt>
                <c:pt idx="155">
                  <c:v>4</c:v>
                </c:pt>
                <c:pt idx="156">
                  <c:v>5</c:v>
                </c:pt>
                <c:pt idx="157">
                  <c:v>6</c:v>
                </c:pt>
                <c:pt idx="158">
                  <c:v>11</c:v>
                </c:pt>
                <c:pt idx="159">
                  <c:v>9</c:v>
                </c:pt>
                <c:pt idx="160">
                  <c:v>4.6666666670000003</c:v>
                </c:pt>
                <c:pt idx="161">
                  <c:v>9</c:v>
                </c:pt>
                <c:pt idx="162">
                  <c:v>15</c:v>
                </c:pt>
                <c:pt idx="163">
                  <c:v>22</c:v>
                </c:pt>
                <c:pt idx="164">
                  <c:v>3</c:v>
                </c:pt>
                <c:pt idx="165">
                  <c:v>4</c:v>
                </c:pt>
                <c:pt idx="166">
                  <c:v>1.5</c:v>
                </c:pt>
                <c:pt idx="167">
                  <c:v>4</c:v>
                </c:pt>
                <c:pt idx="168">
                  <c:v>10</c:v>
                </c:pt>
                <c:pt idx="169">
                  <c:v>7</c:v>
                </c:pt>
                <c:pt idx="170">
                  <c:v>3</c:v>
                </c:pt>
                <c:pt idx="171">
                  <c:v>1</c:v>
                </c:pt>
                <c:pt idx="172">
                  <c:v>1</c:v>
                </c:pt>
                <c:pt idx="173">
                  <c:v>2</c:v>
                </c:pt>
                <c:pt idx="174">
                  <c:v>3</c:v>
                </c:pt>
                <c:pt idx="175">
                  <c:v>4</c:v>
                </c:pt>
                <c:pt idx="176">
                  <c:v>4</c:v>
                </c:pt>
                <c:pt idx="177">
                  <c:v>2</c:v>
                </c:pt>
                <c:pt idx="178">
                  <c:v>6</c:v>
                </c:pt>
                <c:pt idx="179">
                  <c:v>1.6666666670000001</c:v>
                </c:pt>
                <c:pt idx="180">
                  <c:v>1.75</c:v>
                </c:pt>
                <c:pt idx="181">
                  <c:v>6</c:v>
                </c:pt>
                <c:pt idx="182">
                  <c:v>5</c:v>
                </c:pt>
                <c:pt idx="183">
                  <c:v>5</c:v>
                </c:pt>
                <c:pt idx="184">
                  <c:v>7</c:v>
                </c:pt>
                <c:pt idx="185">
                  <c:v>7</c:v>
                </c:pt>
                <c:pt idx="186">
                  <c:v>3</c:v>
                </c:pt>
                <c:pt idx="187">
                  <c:v>5</c:v>
                </c:pt>
                <c:pt idx="188">
                  <c:v>9</c:v>
                </c:pt>
                <c:pt idx="189">
                  <c:v>1</c:v>
                </c:pt>
                <c:pt idx="190">
                  <c:v>11</c:v>
                </c:pt>
                <c:pt idx="191">
                  <c:v>11</c:v>
                </c:pt>
                <c:pt idx="192">
                  <c:v>3</c:v>
                </c:pt>
                <c:pt idx="193">
                  <c:v>3</c:v>
                </c:pt>
                <c:pt idx="194">
                  <c:v>4</c:v>
                </c:pt>
                <c:pt idx="195">
                  <c:v>0.5</c:v>
                </c:pt>
                <c:pt idx="196">
                  <c:v>3</c:v>
                </c:pt>
                <c:pt idx="197">
                  <c:v>1</c:v>
                </c:pt>
                <c:pt idx="198">
                  <c:v>10</c:v>
                </c:pt>
                <c:pt idx="199">
                  <c:v>10</c:v>
                </c:pt>
                <c:pt idx="200">
                  <c:v>5</c:v>
                </c:pt>
                <c:pt idx="201">
                  <c:v>13</c:v>
                </c:pt>
                <c:pt idx="202">
                  <c:v>7.5</c:v>
                </c:pt>
                <c:pt idx="203">
                  <c:v>12.5</c:v>
                </c:pt>
                <c:pt idx="204">
                  <c:v>3.5</c:v>
                </c:pt>
                <c:pt idx="205">
                  <c:v>13</c:v>
                </c:pt>
                <c:pt idx="206">
                  <c:v>10</c:v>
                </c:pt>
                <c:pt idx="207">
                  <c:v>5</c:v>
                </c:pt>
                <c:pt idx="208">
                  <c:v>5</c:v>
                </c:pt>
                <c:pt idx="209">
                  <c:v>1</c:v>
                </c:pt>
                <c:pt idx="210">
                  <c:v>3</c:v>
                </c:pt>
                <c:pt idx="211">
                  <c:v>4</c:v>
                </c:pt>
                <c:pt idx="212">
                  <c:v>2</c:v>
                </c:pt>
                <c:pt idx="213">
                  <c:v>5</c:v>
                </c:pt>
                <c:pt idx="214">
                  <c:v>5</c:v>
                </c:pt>
                <c:pt idx="215">
                  <c:v>3</c:v>
                </c:pt>
                <c:pt idx="216">
                  <c:v>1</c:v>
                </c:pt>
                <c:pt idx="217">
                  <c:v>2</c:v>
                </c:pt>
                <c:pt idx="218">
                  <c:v>1</c:v>
                </c:pt>
                <c:pt idx="219">
                  <c:v>1.5</c:v>
                </c:pt>
                <c:pt idx="220">
                  <c:v>2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4</c:v>
                </c:pt>
                <c:pt idx="226">
                  <c:v>5</c:v>
                </c:pt>
                <c:pt idx="227">
                  <c:v>6</c:v>
                </c:pt>
                <c:pt idx="228">
                  <c:v>3</c:v>
                </c:pt>
                <c:pt idx="229">
                  <c:v>1.5</c:v>
                </c:pt>
                <c:pt idx="230">
                  <c:v>1</c:v>
                </c:pt>
                <c:pt idx="231">
                  <c:v>1</c:v>
                </c:pt>
                <c:pt idx="232">
                  <c:v>6</c:v>
                </c:pt>
                <c:pt idx="233">
                  <c:v>5.5</c:v>
                </c:pt>
                <c:pt idx="234">
                  <c:v>5</c:v>
                </c:pt>
                <c:pt idx="235">
                  <c:v>2</c:v>
                </c:pt>
                <c:pt idx="236">
                  <c:v>1</c:v>
                </c:pt>
                <c:pt idx="237">
                  <c:v>9</c:v>
                </c:pt>
                <c:pt idx="238">
                  <c:v>8</c:v>
                </c:pt>
                <c:pt idx="239">
                  <c:v>10</c:v>
                </c:pt>
                <c:pt idx="240">
                  <c:v>19</c:v>
                </c:pt>
                <c:pt idx="241">
                  <c:v>2</c:v>
                </c:pt>
                <c:pt idx="242">
                  <c:v>1</c:v>
                </c:pt>
                <c:pt idx="243">
                  <c:v>2</c:v>
                </c:pt>
                <c:pt idx="244">
                  <c:v>5</c:v>
                </c:pt>
                <c:pt idx="245">
                  <c:v>6</c:v>
                </c:pt>
                <c:pt idx="246">
                  <c:v>3</c:v>
                </c:pt>
                <c:pt idx="247">
                  <c:v>5</c:v>
                </c:pt>
                <c:pt idx="248">
                  <c:v>1.25</c:v>
                </c:pt>
                <c:pt idx="249">
                  <c:v>4</c:v>
                </c:pt>
                <c:pt idx="250">
                  <c:v>0.33333333300000001</c:v>
                </c:pt>
                <c:pt idx="251">
                  <c:v>2</c:v>
                </c:pt>
                <c:pt idx="252">
                  <c:v>2.5</c:v>
                </c:pt>
                <c:pt idx="253">
                  <c:v>2</c:v>
                </c:pt>
                <c:pt idx="254">
                  <c:v>4.3333333329999997</c:v>
                </c:pt>
                <c:pt idx="255">
                  <c:v>2.5</c:v>
                </c:pt>
                <c:pt idx="256">
                  <c:v>2.3333333330000001</c:v>
                </c:pt>
                <c:pt idx="257">
                  <c:v>2</c:v>
                </c:pt>
                <c:pt idx="258">
                  <c:v>2.5</c:v>
                </c:pt>
                <c:pt idx="259">
                  <c:v>2</c:v>
                </c:pt>
                <c:pt idx="260">
                  <c:v>3</c:v>
                </c:pt>
                <c:pt idx="261">
                  <c:v>6.5</c:v>
                </c:pt>
                <c:pt idx="262">
                  <c:v>4</c:v>
                </c:pt>
                <c:pt idx="263">
                  <c:v>5</c:v>
                </c:pt>
                <c:pt idx="264">
                  <c:v>1</c:v>
                </c:pt>
                <c:pt idx="265">
                  <c:v>2</c:v>
                </c:pt>
                <c:pt idx="266">
                  <c:v>1</c:v>
                </c:pt>
                <c:pt idx="267">
                  <c:v>6</c:v>
                </c:pt>
                <c:pt idx="268">
                  <c:v>1.5</c:v>
                </c:pt>
                <c:pt idx="269">
                  <c:v>1.6666666670000001</c:v>
                </c:pt>
                <c:pt idx="270">
                  <c:v>2</c:v>
                </c:pt>
                <c:pt idx="271">
                  <c:v>11</c:v>
                </c:pt>
                <c:pt idx="272">
                  <c:v>26</c:v>
                </c:pt>
                <c:pt idx="273">
                  <c:v>26</c:v>
                </c:pt>
                <c:pt idx="274">
                  <c:v>20</c:v>
                </c:pt>
                <c:pt idx="275">
                  <c:v>30</c:v>
                </c:pt>
                <c:pt idx="276">
                  <c:v>7.6666666670000003</c:v>
                </c:pt>
                <c:pt idx="277">
                  <c:v>6</c:v>
                </c:pt>
                <c:pt idx="278">
                  <c:v>2.5</c:v>
                </c:pt>
                <c:pt idx="279">
                  <c:v>0.5</c:v>
                </c:pt>
                <c:pt idx="280">
                  <c:v>6</c:v>
                </c:pt>
                <c:pt idx="281">
                  <c:v>4.5</c:v>
                </c:pt>
                <c:pt idx="282">
                  <c:v>1.1666666670000001</c:v>
                </c:pt>
                <c:pt idx="283">
                  <c:v>15</c:v>
                </c:pt>
                <c:pt idx="284">
                  <c:v>2.5</c:v>
                </c:pt>
                <c:pt idx="285">
                  <c:v>0.66666666699999999</c:v>
                </c:pt>
                <c:pt idx="286">
                  <c:v>0.33333333300000001</c:v>
                </c:pt>
                <c:pt idx="287">
                  <c:v>0.5</c:v>
                </c:pt>
                <c:pt idx="288">
                  <c:v>3</c:v>
                </c:pt>
                <c:pt idx="289">
                  <c:v>3</c:v>
                </c:pt>
                <c:pt idx="290">
                  <c:v>2</c:v>
                </c:pt>
                <c:pt idx="291">
                  <c:v>2.5</c:v>
                </c:pt>
                <c:pt idx="292">
                  <c:v>5</c:v>
                </c:pt>
                <c:pt idx="293">
                  <c:v>2</c:v>
                </c:pt>
                <c:pt idx="294">
                  <c:v>2.4</c:v>
                </c:pt>
                <c:pt idx="295">
                  <c:v>4.6666666670000003</c:v>
                </c:pt>
                <c:pt idx="296">
                  <c:v>3</c:v>
                </c:pt>
                <c:pt idx="297">
                  <c:v>2</c:v>
                </c:pt>
                <c:pt idx="298">
                  <c:v>2</c:v>
                </c:pt>
                <c:pt idx="299">
                  <c:v>1</c:v>
                </c:pt>
                <c:pt idx="300">
                  <c:v>1</c:v>
                </c:pt>
                <c:pt idx="301">
                  <c:v>5</c:v>
                </c:pt>
                <c:pt idx="302">
                  <c:v>1</c:v>
                </c:pt>
                <c:pt idx="303">
                  <c:v>6</c:v>
                </c:pt>
                <c:pt idx="304">
                  <c:v>5</c:v>
                </c:pt>
                <c:pt idx="305">
                  <c:v>3</c:v>
                </c:pt>
                <c:pt idx="306">
                  <c:v>1</c:v>
                </c:pt>
                <c:pt idx="307">
                  <c:v>2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3</c:v>
                </c:pt>
                <c:pt idx="315">
                  <c:v>3</c:v>
                </c:pt>
                <c:pt idx="316">
                  <c:v>1</c:v>
                </c:pt>
                <c:pt idx="317">
                  <c:v>4</c:v>
                </c:pt>
                <c:pt idx="318">
                  <c:v>1</c:v>
                </c:pt>
                <c:pt idx="319">
                  <c:v>3</c:v>
                </c:pt>
                <c:pt idx="320">
                  <c:v>3</c:v>
                </c:pt>
                <c:pt idx="321">
                  <c:v>3</c:v>
                </c:pt>
                <c:pt idx="322">
                  <c:v>1.75</c:v>
                </c:pt>
                <c:pt idx="323">
                  <c:v>3</c:v>
                </c:pt>
                <c:pt idx="324">
                  <c:v>1</c:v>
                </c:pt>
                <c:pt idx="325">
                  <c:v>2</c:v>
                </c:pt>
                <c:pt idx="326">
                  <c:v>2</c:v>
                </c:pt>
                <c:pt idx="327">
                  <c:v>1</c:v>
                </c:pt>
                <c:pt idx="328">
                  <c:v>1</c:v>
                </c:pt>
                <c:pt idx="329">
                  <c:v>2</c:v>
                </c:pt>
                <c:pt idx="330">
                  <c:v>4.5</c:v>
                </c:pt>
                <c:pt idx="331">
                  <c:v>4.5</c:v>
                </c:pt>
                <c:pt idx="332">
                  <c:v>2</c:v>
                </c:pt>
                <c:pt idx="333">
                  <c:v>6</c:v>
                </c:pt>
                <c:pt idx="334">
                  <c:v>2.5</c:v>
                </c:pt>
                <c:pt idx="335">
                  <c:v>4</c:v>
                </c:pt>
                <c:pt idx="336">
                  <c:v>6</c:v>
                </c:pt>
                <c:pt idx="337">
                  <c:v>2.5</c:v>
                </c:pt>
                <c:pt idx="338">
                  <c:v>6</c:v>
                </c:pt>
                <c:pt idx="339">
                  <c:v>12</c:v>
                </c:pt>
                <c:pt idx="340">
                  <c:v>4</c:v>
                </c:pt>
                <c:pt idx="341">
                  <c:v>13</c:v>
                </c:pt>
                <c:pt idx="342">
                  <c:v>3</c:v>
                </c:pt>
                <c:pt idx="343">
                  <c:v>1.8</c:v>
                </c:pt>
                <c:pt idx="344">
                  <c:v>4</c:v>
                </c:pt>
                <c:pt idx="345">
                  <c:v>3.25</c:v>
                </c:pt>
                <c:pt idx="346">
                  <c:v>8</c:v>
                </c:pt>
                <c:pt idx="347">
                  <c:v>10</c:v>
                </c:pt>
                <c:pt idx="348">
                  <c:v>5</c:v>
                </c:pt>
                <c:pt idx="349">
                  <c:v>9</c:v>
                </c:pt>
                <c:pt idx="350">
                  <c:v>4.3333333329999997</c:v>
                </c:pt>
                <c:pt idx="351">
                  <c:v>11</c:v>
                </c:pt>
                <c:pt idx="352">
                  <c:v>5</c:v>
                </c:pt>
                <c:pt idx="353">
                  <c:v>2</c:v>
                </c:pt>
                <c:pt idx="354">
                  <c:v>5.5</c:v>
                </c:pt>
                <c:pt idx="355">
                  <c:v>4</c:v>
                </c:pt>
                <c:pt idx="356">
                  <c:v>1</c:v>
                </c:pt>
                <c:pt idx="357">
                  <c:v>1.3333333329999999</c:v>
                </c:pt>
                <c:pt idx="358">
                  <c:v>3</c:v>
                </c:pt>
                <c:pt idx="359">
                  <c:v>3</c:v>
                </c:pt>
                <c:pt idx="360">
                  <c:v>1.5</c:v>
                </c:pt>
                <c:pt idx="361">
                  <c:v>1</c:v>
                </c:pt>
                <c:pt idx="362">
                  <c:v>1.5</c:v>
                </c:pt>
                <c:pt idx="363">
                  <c:v>5</c:v>
                </c:pt>
                <c:pt idx="364">
                  <c:v>3</c:v>
                </c:pt>
                <c:pt idx="365">
                  <c:v>2</c:v>
                </c:pt>
                <c:pt idx="366">
                  <c:v>3.5</c:v>
                </c:pt>
                <c:pt idx="367">
                  <c:v>5.5</c:v>
                </c:pt>
                <c:pt idx="368">
                  <c:v>8</c:v>
                </c:pt>
                <c:pt idx="369">
                  <c:v>6</c:v>
                </c:pt>
                <c:pt idx="370">
                  <c:v>3</c:v>
                </c:pt>
                <c:pt idx="371">
                  <c:v>2.3333333330000001</c:v>
                </c:pt>
                <c:pt idx="372">
                  <c:v>10</c:v>
                </c:pt>
                <c:pt idx="373">
                  <c:v>6.5</c:v>
                </c:pt>
                <c:pt idx="374">
                  <c:v>15</c:v>
                </c:pt>
                <c:pt idx="375">
                  <c:v>1</c:v>
                </c:pt>
                <c:pt idx="376">
                  <c:v>5</c:v>
                </c:pt>
                <c:pt idx="377">
                  <c:v>9</c:v>
                </c:pt>
                <c:pt idx="378">
                  <c:v>5.25</c:v>
                </c:pt>
                <c:pt idx="379">
                  <c:v>12</c:v>
                </c:pt>
                <c:pt idx="380">
                  <c:v>5.3333333329999997</c:v>
                </c:pt>
                <c:pt idx="381">
                  <c:v>2.2000000000000002</c:v>
                </c:pt>
                <c:pt idx="382">
                  <c:v>10</c:v>
                </c:pt>
                <c:pt idx="383">
                  <c:v>5</c:v>
                </c:pt>
                <c:pt idx="384">
                  <c:v>5</c:v>
                </c:pt>
                <c:pt idx="385">
                  <c:v>2.5</c:v>
                </c:pt>
                <c:pt idx="386">
                  <c:v>5</c:v>
                </c:pt>
                <c:pt idx="387">
                  <c:v>6</c:v>
                </c:pt>
                <c:pt idx="388">
                  <c:v>7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0.33333333300000001</c:v>
                </c:pt>
                <c:pt idx="394">
                  <c:v>1.5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2</c:v>
                </c:pt>
                <c:pt idx="399">
                  <c:v>1</c:v>
                </c:pt>
                <c:pt idx="400">
                  <c:v>9</c:v>
                </c:pt>
                <c:pt idx="401">
                  <c:v>10</c:v>
                </c:pt>
                <c:pt idx="402">
                  <c:v>5</c:v>
                </c:pt>
                <c:pt idx="403">
                  <c:v>6</c:v>
                </c:pt>
                <c:pt idx="404">
                  <c:v>7</c:v>
                </c:pt>
                <c:pt idx="405">
                  <c:v>6</c:v>
                </c:pt>
                <c:pt idx="406">
                  <c:v>3</c:v>
                </c:pt>
                <c:pt idx="407">
                  <c:v>3</c:v>
                </c:pt>
                <c:pt idx="408">
                  <c:v>1.4</c:v>
                </c:pt>
                <c:pt idx="409">
                  <c:v>4</c:v>
                </c:pt>
                <c:pt idx="410">
                  <c:v>1.4</c:v>
                </c:pt>
                <c:pt idx="411">
                  <c:v>3</c:v>
                </c:pt>
                <c:pt idx="412">
                  <c:v>2.3333333330000001</c:v>
                </c:pt>
                <c:pt idx="413">
                  <c:v>1.5</c:v>
                </c:pt>
                <c:pt idx="414">
                  <c:v>2</c:v>
                </c:pt>
                <c:pt idx="415">
                  <c:v>1</c:v>
                </c:pt>
                <c:pt idx="416">
                  <c:v>0.5</c:v>
                </c:pt>
                <c:pt idx="417">
                  <c:v>1</c:v>
                </c:pt>
                <c:pt idx="418">
                  <c:v>1</c:v>
                </c:pt>
                <c:pt idx="419">
                  <c:v>3</c:v>
                </c:pt>
                <c:pt idx="420">
                  <c:v>5</c:v>
                </c:pt>
                <c:pt idx="421">
                  <c:v>6</c:v>
                </c:pt>
                <c:pt idx="422">
                  <c:v>2.6666666669999999</c:v>
                </c:pt>
                <c:pt idx="423">
                  <c:v>0.5</c:v>
                </c:pt>
                <c:pt idx="424">
                  <c:v>7</c:v>
                </c:pt>
                <c:pt idx="425">
                  <c:v>0.5</c:v>
                </c:pt>
                <c:pt idx="426">
                  <c:v>4</c:v>
                </c:pt>
                <c:pt idx="427">
                  <c:v>3</c:v>
                </c:pt>
                <c:pt idx="428">
                  <c:v>5</c:v>
                </c:pt>
                <c:pt idx="429">
                  <c:v>6</c:v>
                </c:pt>
                <c:pt idx="430">
                  <c:v>9</c:v>
                </c:pt>
                <c:pt idx="431">
                  <c:v>9</c:v>
                </c:pt>
                <c:pt idx="432">
                  <c:v>3.5</c:v>
                </c:pt>
                <c:pt idx="433">
                  <c:v>5.5</c:v>
                </c:pt>
                <c:pt idx="434">
                  <c:v>7</c:v>
                </c:pt>
                <c:pt idx="435">
                  <c:v>2</c:v>
                </c:pt>
                <c:pt idx="436">
                  <c:v>5</c:v>
                </c:pt>
                <c:pt idx="437">
                  <c:v>3</c:v>
                </c:pt>
                <c:pt idx="438">
                  <c:v>2</c:v>
                </c:pt>
                <c:pt idx="439">
                  <c:v>4</c:v>
                </c:pt>
                <c:pt idx="440">
                  <c:v>5</c:v>
                </c:pt>
                <c:pt idx="441">
                  <c:v>1</c:v>
                </c:pt>
                <c:pt idx="442">
                  <c:v>6</c:v>
                </c:pt>
                <c:pt idx="443">
                  <c:v>10</c:v>
                </c:pt>
                <c:pt idx="444">
                  <c:v>11</c:v>
                </c:pt>
                <c:pt idx="445">
                  <c:v>21</c:v>
                </c:pt>
                <c:pt idx="446">
                  <c:v>1</c:v>
                </c:pt>
                <c:pt idx="447">
                  <c:v>1</c:v>
                </c:pt>
                <c:pt idx="448">
                  <c:v>4</c:v>
                </c:pt>
                <c:pt idx="449">
                  <c:v>3</c:v>
                </c:pt>
                <c:pt idx="450">
                  <c:v>3.5</c:v>
                </c:pt>
                <c:pt idx="451">
                  <c:v>2</c:v>
                </c:pt>
                <c:pt idx="452">
                  <c:v>4</c:v>
                </c:pt>
                <c:pt idx="453">
                  <c:v>2.5</c:v>
                </c:pt>
                <c:pt idx="454">
                  <c:v>2.5</c:v>
                </c:pt>
                <c:pt idx="455">
                  <c:v>4</c:v>
                </c:pt>
                <c:pt idx="456">
                  <c:v>1</c:v>
                </c:pt>
                <c:pt idx="457">
                  <c:v>5</c:v>
                </c:pt>
                <c:pt idx="458">
                  <c:v>2</c:v>
                </c:pt>
                <c:pt idx="459">
                  <c:v>3</c:v>
                </c:pt>
                <c:pt idx="460">
                  <c:v>1</c:v>
                </c:pt>
                <c:pt idx="461">
                  <c:v>6</c:v>
                </c:pt>
                <c:pt idx="462">
                  <c:v>12</c:v>
                </c:pt>
                <c:pt idx="463">
                  <c:v>2.5</c:v>
                </c:pt>
                <c:pt idx="464">
                  <c:v>2</c:v>
                </c:pt>
                <c:pt idx="465">
                  <c:v>6</c:v>
                </c:pt>
                <c:pt idx="466">
                  <c:v>4</c:v>
                </c:pt>
                <c:pt idx="467">
                  <c:v>4</c:v>
                </c:pt>
                <c:pt idx="468">
                  <c:v>5</c:v>
                </c:pt>
                <c:pt idx="469">
                  <c:v>1</c:v>
                </c:pt>
                <c:pt idx="470">
                  <c:v>4</c:v>
                </c:pt>
                <c:pt idx="471">
                  <c:v>1</c:v>
                </c:pt>
                <c:pt idx="472">
                  <c:v>8</c:v>
                </c:pt>
                <c:pt idx="473">
                  <c:v>1</c:v>
                </c:pt>
                <c:pt idx="474">
                  <c:v>2</c:v>
                </c:pt>
                <c:pt idx="475">
                  <c:v>1</c:v>
                </c:pt>
                <c:pt idx="476">
                  <c:v>2</c:v>
                </c:pt>
                <c:pt idx="477">
                  <c:v>1</c:v>
                </c:pt>
                <c:pt idx="478">
                  <c:v>2</c:v>
                </c:pt>
                <c:pt idx="479">
                  <c:v>4</c:v>
                </c:pt>
                <c:pt idx="480">
                  <c:v>2.5</c:v>
                </c:pt>
                <c:pt idx="481">
                  <c:v>2</c:v>
                </c:pt>
                <c:pt idx="482">
                  <c:v>2</c:v>
                </c:pt>
                <c:pt idx="483">
                  <c:v>1.5</c:v>
                </c:pt>
                <c:pt idx="484">
                  <c:v>2.5</c:v>
                </c:pt>
                <c:pt idx="485">
                  <c:v>1</c:v>
                </c:pt>
                <c:pt idx="486">
                  <c:v>2</c:v>
                </c:pt>
                <c:pt idx="487">
                  <c:v>3</c:v>
                </c:pt>
                <c:pt idx="488">
                  <c:v>4</c:v>
                </c:pt>
                <c:pt idx="489">
                  <c:v>5</c:v>
                </c:pt>
                <c:pt idx="490">
                  <c:v>1</c:v>
                </c:pt>
                <c:pt idx="491">
                  <c:v>2</c:v>
                </c:pt>
                <c:pt idx="492">
                  <c:v>2</c:v>
                </c:pt>
                <c:pt idx="493">
                  <c:v>4.5</c:v>
                </c:pt>
                <c:pt idx="494">
                  <c:v>3.5</c:v>
                </c:pt>
                <c:pt idx="495">
                  <c:v>5</c:v>
                </c:pt>
                <c:pt idx="496">
                  <c:v>4</c:v>
                </c:pt>
                <c:pt idx="497">
                  <c:v>1.5</c:v>
                </c:pt>
                <c:pt idx="498">
                  <c:v>2</c:v>
                </c:pt>
                <c:pt idx="499">
                  <c:v>3</c:v>
                </c:pt>
                <c:pt idx="500">
                  <c:v>4</c:v>
                </c:pt>
                <c:pt idx="501">
                  <c:v>3</c:v>
                </c:pt>
                <c:pt idx="502">
                  <c:v>4</c:v>
                </c:pt>
                <c:pt idx="503">
                  <c:v>5</c:v>
                </c:pt>
                <c:pt idx="504">
                  <c:v>5</c:v>
                </c:pt>
                <c:pt idx="505">
                  <c:v>2.5</c:v>
                </c:pt>
                <c:pt idx="506">
                  <c:v>1</c:v>
                </c:pt>
                <c:pt idx="507">
                  <c:v>2</c:v>
                </c:pt>
                <c:pt idx="508">
                  <c:v>2.6</c:v>
                </c:pt>
                <c:pt idx="509">
                  <c:v>9</c:v>
                </c:pt>
                <c:pt idx="510">
                  <c:v>3.5</c:v>
                </c:pt>
                <c:pt idx="511">
                  <c:v>5</c:v>
                </c:pt>
                <c:pt idx="512">
                  <c:v>6</c:v>
                </c:pt>
                <c:pt idx="513">
                  <c:v>5</c:v>
                </c:pt>
                <c:pt idx="514">
                  <c:v>6</c:v>
                </c:pt>
                <c:pt idx="515">
                  <c:v>5</c:v>
                </c:pt>
                <c:pt idx="516">
                  <c:v>5</c:v>
                </c:pt>
                <c:pt idx="517">
                  <c:v>1.5</c:v>
                </c:pt>
                <c:pt idx="518">
                  <c:v>6</c:v>
                </c:pt>
                <c:pt idx="519">
                  <c:v>2.6666666669999999</c:v>
                </c:pt>
                <c:pt idx="520">
                  <c:v>17</c:v>
                </c:pt>
                <c:pt idx="521">
                  <c:v>5.5</c:v>
                </c:pt>
                <c:pt idx="522">
                  <c:v>3.5</c:v>
                </c:pt>
                <c:pt idx="523">
                  <c:v>6</c:v>
                </c:pt>
                <c:pt idx="524">
                  <c:v>4</c:v>
                </c:pt>
                <c:pt idx="525">
                  <c:v>8</c:v>
                </c:pt>
                <c:pt idx="526">
                  <c:v>5</c:v>
                </c:pt>
                <c:pt idx="527">
                  <c:v>2.5</c:v>
                </c:pt>
                <c:pt idx="528">
                  <c:v>8</c:v>
                </c:pt>
                <c:pt idx="529">
                  <c:v>2.3333333330000001</c:v>
                </c:pt>
                <c:pt idx="530">
                  <c:v>3.5</c:v>
                </c:pt>
                <c:pt idx="531">
                  <c:v>2</c:v>
                </c:pt>
                <c:pt idx="532">
                  <c:v>2.5</c:v>
                </c:pt>
                <c:pt idx="533">
                  <c:v>7</c:v>
                </c:pt>
                <c:pt idx="534">
                  <c:v>6</c:v>
                </c:pt>
                <c:pt idx="535">
                  <c:v>4.75</c:v>
                </c:pt>
                <c:pt idx="536">
                  <c:v>8</c:v>
                </c:pt>
                <c:pt idx="537">
                  <c:v>12</c:v>
                </c:pt>
                <c:pt idx="538">
                  <c:v>2.3333333330000001</c:v>
                </c:pt>
                <c:pt idx="539">
                  <c:v>3</c:v>
                </c:pt>
                <c:pt idx="540">
                  <c:v>5</c:v>
                </c:pt>
                <c:pt idx="541">
                  <c:v>5</c:v>
                </c:pt>
                <c:pt idx="542">
                  <c:v>4</c:v>
                </c:pt>
                <c:pt idx="543">
                  <c:v>4</c:v>
                </c:pt>
                <c:pt idx="544">
                  <c:v>5</c:v>
                </c:pt>
                <c:pt idx="545">
                  <c:v>7</c:v>
                </c:pt>
                <c:pt idx="546">
                  <c:v>6</c:v>
                </c:pt>
                <c:pt idx="547">
                  <c:v>6</c:v>
                </c:pt>
                <c:pt idx="548">
                  <c:v>7</c:v>
                </c:pt>
                <c:pt idx="549">
                  <c:v>6</c:v>
                </c:pt>
                <c:pt idx="550">
                  <c:v>1.5</c:v>
                </c:pt>
                <c:pt idx="551">
                  <c:v>1.6666666670000001</c:v>
                </c:pt>
                <c:pt idx="552">
                  <c:v>1</c:v>
                </c:pt>
                <c:pt idx="553">
                  <c:v>1</c:v>
                </c:pt>
                <c:pt idx="554">
                  <c:v>3.5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2</c:v>
                </c:pt>
                <c:pt idx="559">
                  <c:v>1.5</c:v>
                </c:pt>
                <c:pt idx="560">
                  <c:v>6</c:v>
                </c:pt>
                <c:pt idx="561">
                  <c:v>1</c:v>
                </c:pt>
                <c:pt idx="562">
                  <c:v>1.5</c:v>
                </c:pt>
                <c:pt idx="563">
                  <c:v>2.5</c:v>
                </c:pt>
                <c:pt idx="564">
                  <c:v>1</c:v>
                </c:pt>
                <c:pt idx="565">
                  <c:v>2.5</c:v>
                </c:pt>
                <c:pt idx="566">
                  <c:v>4</c:v>
                </c:pt>
                <c:pt idx="567">
                  <c:v>2</c:v>
                </c:pt>
                <c:pt idx="568">
                  <c:v>2</c:v>
                </c:pt>
                <c:pt idx="569">
                  <c:v>1</c:v>
                </c:pt>
                <c:pt idx="570">
                  <c:v>4</c:v>
                </c:pt>
                <c:pt idx="571">
                  <c:v>3</c:v>
                </c:pt>
                <c:pt idx="572">
                  <c:v>2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4</c:v>
                </c:pt>
                <c:pt idx="577">
                  <c:v>5</c:v>
                </c:pt>
                <c:pt idx="578">
                  <c:v>1</c:v>
                </c:pt>
                <c:pt idx="579">
                  <c:v>1</c:v>
                </c:pt>
                <c:pt idx="580">
                  <c:v>2</c:v>
                </c:pt>
                <c:pt idx="581">
                  <c:v>11</c:v>
                </c:pt>
                <c:pt idx="582">
                  <c:v>9</c:v>
                </c:pt>
                <c:pt idx="583">
                  <c:v>6</c:v>
                </c:pt>
                <c:pt idx="584">
                  <c:v>2.5</c:v>
                </c:pt>
                <c:pt idx="585">
                  <c:v>6</c:v>
                </c:pt>
                <c:pt idx="586">
                  <c:v>1.9</c:v>
                </c:pt>
                <c:pt idx="587">
                  <c:v>3.5</c:v>
                </c:pt>
                <c:pt idx="588">
                  <c:v>9.3333333330000006</c:v>
                </c:pt>
                <c:pt idx="589">
                  <c:v>5.6666666670000003</c:v>
                </c:pt>
                <c:pt idx="590">
                  <c:v>7</c:v>
                </c:pt>
                <c:pt idx="591">
                  <c:v>1.75</c:v>
                </c:pt>
                <c:pt idx="592">
                  <c:v>6</c:v>
                </c:pt>
                <c:pt idx="593">
                  <c:v>4.3333333329999997</c:v>
                </c:pt>
                <c:pt idx="594">
                  <c:v>6.5</c:v>
                </c:pt>
                <c:pt idx="595">
                  <c:v>2.6666666669999999</c:v>
                </c:pt>
                <c:pt idx="596">
                  <c:v>5.5</c:v>
                </c:pt>
                <c:pt idx="597">
                  <c:v>7</c:v>
                </c:pt>
              </c:numCache>
            </c:numRef>
          </c:xVal>
          <c:yVal>
            <c:numRef>
              <c:f>'cut2'!$U$2:$U$599</c:f>
              <c:numCache>
                <c:formatCode>General</c:formatCode>
                <c:ptCount val="598"/>
                <c:pt idx="0">
                  <c:v>4.8941014779999996</c:v>
                </c:pt>
                <c:pt idx="1">
                  <c:v>5.1584804210000001</c:v>
                </c:pt>
                <c:pt idx="2">
                  <c:v>4.7824792010000001</c:v>
                </c:pt>
                <c:pt idx="3">
                  <c:v>5.1676390430000003</c:v>
                </c:pt>
                <c:pt idx="4">
                  <c:v>5.5004415509999998</c:v>
                </c:pt>
                <c:pt idx="5">
                  <c:v>4.868303386</c:v>
                </c:pt>
                <c:pt idx="6">
                  <c:v>5.0447146079999996</c:v>
                </c:pt>
                <c:pt idx="7">
                  <c:v>5.2072979679999998</c:v>
                </c:pt>
                <c:pt idx="8">
                  <c:v>5.0019308530000002</c:v>
                </c:pt>
                <c:pt idx="9">
                  <c:v>4.9185200050000004</c:v>
                </c:pt>
                <c:pt idx="10">
                  <c:v>5.3107398870000004</c:v>
                </c:pt>
                <c:pt idx="11">
                  <c:v>4.8736694390000004</c:v>
                </c:pt>
                <c:pt idx="12">
                  <c:v>5.0992564859999998</c:v>
                </c:pt>
                <c:pt idx="13">
                  <c:v>4.8759603909999996</c:v>
                </c:pt>
                <c:pt idx="14">
                  <c:v>4.9992372490000001</c:v>
                </c:pt>
                <c:pt idx="15">
                  <c:v>5.9064511729999998</c:v>
                </c:pt>
                <c:pt idx="16">
                  <c:v>5.1602040640000002</c:v>
                </c:pt>
                <c:pt idx="17">
                  <c:v>4.2570301439999998</c:v>
                </c:pt>
                <c:pt idx="18">
                  <c:v>5.0575188799999999</c:v>
                </c:pt>
                <c:pt idx="19">
                  <c:v>4.9656379279999996</c:v>
                </c:pt>
                <c:pt idx="20">
                  <c:v>5.1399076299999997</c:v>
                </c:pt>
                <c:pt idx="21">
                  <c:v>5.5118145409999997</c:v>
                </c:pt>
                <c:pt idx="22">
                  <c:v>4.8590369100000004</c:v>
                </c:pt>
                <c:pt idx="23">
                  <c:v>5.2882670310000002</c:v>
                </c:pt>
                <c:pt idx="24">
                  <c:v>4.6681449849999996</c:v>
                </c:pt>
                <c:pt idx="25">
                  <c:v>4.8629083819999996</c:v>
                </c:pt>
                <c:pt idx="26">
                  <c:v>5.0882134289999996</c:v>
                </c:pt>
                <c:pt idx="27">
                  <c:v>5.8200829299999999</c:v>
                </c:pt>
                <c:pt idx="28">
                  <c:v>4.3201512309999996</c:v>
                </c:pt>
                <c:pt idx="29">
                  <c:v>4.9691186140000001</c:v>
                </c:pt>
                <c:pt idx="30">
                  <c:v>5.1602040640000002</c:v>
                </c:pt>
                <c:pt idx="31">
                  <c:v>5.5763278190000003</c:v>
                </c:pt>
                <c:pt idx="32">
                  <c:v>4.6986605289999996</c:v>
                </c:pt>
                <c:pt idx="33">
                  <c:v>4.8386600289999997</c:v>
                </c:pt>
                <c:pt idx="34">
                  <c:v>5.0776706950000001</c:v>
                </c:pt>
                <c:pt idx="35">
                  <c:v>5.2364419629999999</c:v>
                </c:pt>
                <c:pt idx="36">
                  <c:v>5.1227727940000003</c:v>
                </c:pt>
                <c:pt idx="37">
                  <c:v>4.921439715</c:v>
                </c:pt>
                <c:pt idx="38">
                  <c:v>5.358000369</c:v>
                </c:pt>
                <c:pt idx="39">
                  <c:v>4.8275134169999996</c:v>
                </c:pt>
                <c:pt idx="40">
                  <c:v>4.7004803659999999</c:v>
                </c:pt>
                <c:pt idx="41">
                  <c:v>4.862135286</c:v>
                </c:pt>
                <c:pt idx="42">
                  <c:v>4.7916497529999997</c:v>
                </c:pt>
                <c:pt idx="43">
                  <c:v>6.205970905</c:v>
                </c:pt>
                <c:pt idx="44">
                  <c:v>5.1716197140000002</c:v>
                </c:pt>
                <c:pt idx="45">
                  <c:v>4.2282925349999996</c:v>
                </c:pt>
                <c:pt idx="46">
                  <c:v>4.7570325349999996</c:v>
                </c:pt>
                <c:pt idx="47">
                  <c:v>5.2626901889999997</c:v>
                </c:pt>
                <c:pt idx="48">
                  <c:v>5.9255918029999997</c:v>
                </c:pt>
                <c:pt idx="49">
                  <c:v>5.5482975720000001</c:v>
                </c:pt>
                <c:pt idx="50">
                  <c:v>4.8736694390000004</c:v>
                </c:pt>
                <c:pt idx="51">
                  <c:v>5.2449165899999999</c:v>
                </c:pt>
                <c:pt idx="52">
                  <c:v>5.0838857559999999</c:v>
                </c:pt>
                <c:pt idx="53">
                  <c:v>5.0005849580000001</c:v>
                </c:pt>
                <c:pt idx="54">
                  <c:v>5.0832659849999997</c:v>
                </c:pt>
                <c:pt idx="55">
                  <c:v>5.119190701</c:v>
                </c:pt>
                <c:pt idx="56">
                  <c:v>5.534574557</c:v>
                </c:pt>
                <c:pt idx="57">
                  <c:v>5.1727541439999998</c:v>
                </c:pt>
                <c:pt idx="58">
                  <c:v>5.3711030360000001</c:v>
                </c:pt>
                <c:pt idx="59">
                  <c:v>5.1538694620000003</c:v>
                </c:pt>
                <c:pt idx="60">
                  <c:v>5.7933184400000002</c:v>
                </c:pt>
                <c:pt idx="61">
                  <c:v>5.2353775669999996</c:v>
                </c:pt>
                <c:pt idx="62">
                  <c:v>4.8023803550000004</c:v>
                </c:pt>
                <c:pt idx="63">
                  <c:v>5.143416405</c:v>
                </c:pt>
                <c:pt idx="64">
                  <c:v>5.0106352940000001</c:v>
                </c:pt>
                <c:pt idx="65">
                  <c:v>5.0682750739999998</c:v>
                </c:pt>
                <c:pt idx="66">
                  <c:v>5.2548878090000004</c:v>
                </c:pt>
                <c:pt idx="67">
                  <c:v>5.579352396</c:v>
                </c:pt>
                <c:pt idx="68">
                  <c:v>4.8551503909999996</c:v>
                </c:pt>
                <c:pt idx="69">
                  <c:v>4.9537121470000001</c:v>
                </c:pt>
                <c:pt idx="70">
                  <c:v>4.9999113309999998</c:v>
                </c:pt>
                <c:pt idx="71">
                  <c:v>5.1699156520000003</c:v>
                </c:pt>
                <c:pt idx="72">
                  <c:v>5.1322627819999997</c:v>
                </c:pt>
                <c:pt idx="73">
                  <c:v>5.1973914480000003</c:v>
                </c:pt>
                <c:pt idx="74">
                  <c:v>5.0337005670000003</c:v>
                </c:pt>
                <c:pt idx="75">
                  <c:v>5.1445832669999998</c:v>
                </c:pt>
                <c:pt idx="76">
                  <c:v>5.1065513510000002</c:v>
                </c:pt>
                <c:pt idx="77">
                  <c:v>4.8880909409999997</c:v>
                </c:pt>
                <c:pt idx="78">
                  <c:v>5.1538694620000003</c:v>
                </c:pt>
                <c:pt idx="79">
                  <c:v>5.0745486199999998</c:v>
                </c:pt>
                <c:pt idx="80">
                  <c:v>5.2327116089999999</c:v>
                </c:pt>
                <c:pt idx="81">
                  <c:v>5.2187328869999998</c:v>
                </c:pt>
                <c:pt idx="82">
                  <c:v>5.6401324480000001</c:v>
                </c:pt>
                <c:pt idx="83">
                  <c:v>5.0192646209999996</c:v>
                </c:pt>
                <c:pt idx="84">
                  <c:v>5.0962011819999997</c:v>
                </c:pt>
                <c:pt idx="85">
                  <c:v>5.1404932810000004</c:v>
                </c:pt>
                <c:pt idx="86">
                  <c:v>4.298645026</c:v>
                </c:pt>
                <c:pt idx="87">
                  <c:v>4.9359117479999997</c:v>
                </c:pt>
                <c:pt idx="88">
                  <c:v>6.2205901700000004</c:v>
                </c:pt>
                <c:pt idx="89">
                  <c:v>5.1179938119999999</c:v>
                </c:pt>
                <c:pt idx="90">
                  <c:v>5.1275290460000003</c:v>
                </c:pt>
                <c:pt idx="91">
                  <c:v>5.0350026510000001</c:v>
                </c:pt>
                <c:pt idx="92">
                  <c:v>4.9712012249999997</c:v>
                </c:pt>
                <c:pt idx="93">
                  <c:v>4.9337542499999998</c:v>
                </c:pt>
                <c:pt idx="94">
                  <c:v>5.1602040640000002</c:v>
                </c:pt>
                <c:pt idx="95">
                  <c:v>4.9781121019999999</c:v>
                </c:pt>
                <c:pt idx="96">
                  <c:v>5.2714599120000001</c:v>
                </c:pt>
                <c:pt idx="97">
                  <c:v>5.3112335919999998</c:v>
                </c:pt>
                <c:pt idx="98">
                  <c:v>5.470167623</c:v>
                </c:pt>
                <c:pt idx="99">
                  <c:v>5.1918451220000001</c:v>
                </c:pt>
                <c:pt idx="100">
                  <c:v>5.2018064659999999</c:v>
                </c:pt>
                <c:pt idx="101">
                  <c:v>5.0832659849999997</c:v>
                </c:pt>
                <c:pt idx="102">
                  <c:v>5.0549711080000002</c:v>
                </c:pt>
                <c:pt idx="103">
                  <c:v>4.2513483110000001</c:v>
                </c:pt>
                <c:pt idx="104">
                  <c:v>5.3028072719999999</c:v>
                </c:pt>
                <c:pt idx="105">
                  <c:v>4.9718944660000002</c:v>
                </c:pt>
                <c:pt idx="106">
                  <c:v>5.4583081030000002</c:v>
                </c:pt>
                <c:pt idx="107">
                  <c:v>5.6559918109999998</c:v>
                </c:pt>
                <c:pt idx="108">
                  <c:v>5.2548878090000004</c:v>
                </c:pt>
                <c:pt idx="109">
                  <c:v>4.9870254279999999</c:v>
                </c:pt>
                <c:pt idx="110">
                  <c:v>4.9698133000000002</c:v>
                </c:pt>
                <c:pt idx="111">
                  <c:v>5.0739230329999998</c:v>
                </c:pt>
                <c:pt idx="112">
                  <c:v>5.2289672879999998</c:v>
                </c:pt>
                <c:pt idx="113">
                  <c:v>5.2948112270000003</c:v>
                </c:pt>
                <c:pt idx="114">
                  <c:v>4.2654928180000002</c:v>
                </c:pt>
                <c:pt idx="115">
                  <c:v>4.759606539</c:v>
                </c:pt>
                <c:pt idx="116">
                  <c:v>4.8970932530000004</c:v>
                </c:pt>
                <c:pt idx="117">
                  <c:v>5.1251537479999998</c:v>
                </c:pt>
                <c:pt idx="118">
                  <c:v>4.9877077889999999</c:v>
                </c:pt>
                <c:pt idx="119">
                  <c:v>4.8574841150000001</c:v>
                </c:pt>
                <c:pt idx="120">
                  <c:v>4.9133899100000002</c:v>
                </c:pt>
                <c:pt idx="121">
                  <c:v>5.4501797160000001</c:v>
                </c:pt>
                <c:pt idx="122">
                  <c:v>4.1911687469999999</c:v>
                </c:pt>
                <c:pt idx="123">
                  <c:v>6.0442941609999998</c:v>
                </c:pt>
                <c:pt idx="124">
                  <c:v>5.1946221299999999</c:v>
                </c:pt>
                <c:pt idx="125">
                  <c:v>4.751864565</c:v>
                </c:pt>
                <c:pt idx="126">
                  <c:v>4.4212473479999996</c:v>
                </c:pt>
                <c:pt idx="127">
                  <c:v>4.8081110300000001</c:v>
                </c:pt>
                <c:pt idx="128">
                  <c:v>5.3858702640000002</c:v>
                </c:pt>
                <c:pt idx="129">
                  <c:v>5.3683097379999998</c:v>
                </c:pt>
                <c:pt idx="130">
                  <c:v>4.9774231599999998</c:v>
                </c:pt>
                <c:pt idx="131">
                  <c:v>5.0524168280000001</c:v>
                </c:pt>
                <c:pt idx="132">
                  <c:v>5.09436351</c:v>
                </c:pt>
                <c:pt idx="133">
                  <c:v>5.0530560099999997</c:v>
                </c:pt>
                <c:pt idx="134">
                  <c:v>5.4262707309999998</c:v>
                </c:pt>
                <c:pt idx="135">
                  <c:v>4.9788005709999998</c:v>
                </c:pt>
                <c:pt idx="136">
                  <c:v>5.1840282200000001</c:v>
                </c:pt>
                <c:pt idx="137">
                  <c:v>5.1428324639999996</c:v>
                </c:pt>
                <c:pt idx="138">
                  <c:v>5.0297841129999998</c:v>
                </c:pt>
                <c:pt idx="139">
                  <c:v>5.2882670310000002</c:v>
                </c:pt>
                <c:pt idx="140">
                  <c:v>4.6041696859999997</c:v>
                </c:pt>
                <c:pt idx="141">
                  <c:v>4.9621450850000004</c:v>
                </c:pt>
                <c:pt idx="142">
                  <c:v>4.9265287850000004</c:v>
                </c:pt>
                <c:pt idx="143">
                  <c:v>4.8210876919999999</c:v>
                </c:pt>
                <c:pt idx="144">
                  <c:v>5.5310151310000002</c:v>
                </c:pt>
                <c:pt idx="145">
                  <c:v>4.9067551639999998</c:v>
                </c:pt>
                <c:pt idx="146">
                  <c:v>5.5618348119999999</c:v>
                </c:pt>
                <c:pt idx="147">
                  <c:v>4.405498991</c:v>
                </c:pt>
                <c:pt idx="148">
                  <c:v>4.582924577</c:v>
                </c:pt>
                <c:pt idx="149">
                  <c:v>4.845760651</c:v>
                </c:pt>
                <c:pt idx="150">
                  <c:v>5.0106352940000001</c:v>
                </c:pt>
                <c:pt idx="151">
                  <c:v>5.8619251759999997</c:v>
                </c:pt>
                <c:pt idx="152">
                  <c:v>5.2621719200000001</c:v>
                </c:pt>
                <c:pt idx="153">
                  <c:v>4.7933081279999996</c:v>
                </c:pt>
                <c:pt idx="154">
                  <c:v>5.039546638</c:v>
                </c:pt>
                <c:pt idx="155">
                  <c:v>5.0460024380000004</c:v>
                </c:pt>
                <c:pt idx="156">
                  <c:v>5.4262707309999998</c:v>
                </c:pt>
                <c:pt idx="157">
                  <c:v>5.1035182880000001</c:v>
                </c:pt>
                <c:pt idx="158">
                  <c:v>4.6940963949999999</c:v>
                </c:pt>
                <c:pt idx="159">
                  <c:v>5.0304379209999999</c:v>
                </c:pt>
                <c:pt idx="160">
                  <c:v>5.1515559849999999</c:v>
                </c:pt>
                <c:pt idx="161">
                  <c:v>5.2300385260000004</c:v>
                </c:pt>
                <c:pt idx="162">
                  <c:v>5.3112335919999998</c:v>
                </c:pt>
                <c:pt idx="163">
                  <c:v>5.0421339610000002</c:v>
                </c:pt>
                <c:pt idx="164">
                  <c:v>5.3375380799999999</c:v>
                </c:pt>
                <c:pt idx="165">
                  <c:v>4.9677277929999999</c:v>
                </c:pt>
                <c:pt idx="166">
                  <c:v>5.1287145819999997</c:v>
                </c:pt>
                <c:pt idx="167">
                  <c:v>4.8323057589999996</c:v>
                </c:pt>
                <c:pt idx="168">
                  <c:v>5.4031277309999997</c:v>
                </c:pt>
                <c:pt idx="169">
                  <c:v>5.1328529270000001</c:v>
                </c:pt>
                <c:pt idx="170">
                  <c:v>4.9739713099999996</c:v>
                </c:pt>
                <c:pt idx="171">
                  <c:v>5.152134856</c:v>
                </c:pt>
                <c:pt idx="172">
                  <c:v>5.2470240720000003</c:v>
                </c:pt>
                <c:pt idx="173">
                  <c:v>5.249127122</c:v>
                </c:pt>
                <c:pt idx="174">
                  <c:v>5.1416635570000002</c:v>
                </c:pt>
                <c:pt idx="175">
                  <c:v>4.7630282709999996</c:v>
                </c:pt>
                <c:pt idx="176">
                  <c:v>5.0524168280000001</c:v>
                </c:pt>
                <c:pt idx="177">
                  <c:v>5.0556086599999999</c:v>
                </c:pt>
                <c:pt idx="178">
                  <c:v>5.3697073629999998</c:v>
                </c:pt>
                <c:pt idx="179">
                  <c:v>5.1083667830000001</c:v>
                </c:pt>
                <c:pt idx="180">
                  <c:v>4.960043508</c:v>
                </c:pt>
                <c:pt idx="181">
                  <c:v>5.4445798740000004</c:v>
                </c:pt>
                <c:pt idx="182">
                  <c:v>5.358000369</c:v>
                </c:pt>
                <c:pt idx="183">
                  <c:v>5.3466312269999996</c:v>
                </c:pt>
                <c:pt idx="184">
                  <c:v>5.460861296</c:v>
                </c:pt>
                <c:pt idx="185">
                  <c:v>5.9072673880000002</c:v>
                </c:pt>
                <c:pt idx="186">
                  <c:v>4.6821312270000002</c:v>
                </c:pt>
                <c:pt idx="187">
                  <c:v>4.9951831899999997</c:v>
                </c:pt>
                <c:pt idx="188">
                  <c:v>4.8323057589999996</c:v>
                </c:pt>
                <c:pt idx="189">
                  <c:v>4.9272536850000002</c:v>
                </c:pt>
                <c:pt idx="190">
                  <c:v>5.2359099059999998</c:v>
                </c:pt>
                <c:pt idx="191">
                  <c:v>5.0912931969999997</c:v>
                </c:pt>
                <c:pt idx="192">
                  <c:v>4.759606539</c:v>
                </c:pt>
                <c:pt idx="193">
                  <c:v>5.0382504609999996</c:v>
                </c:pt>
                <c:pt idx="194">
                  <c:v>4.8307108620000001</c:v>
                </c:pt>
                <c:pt idx="195">
                  <c:v>5.0245381990000002</c:v>
                </c:pt>
                <c:pt idx="196">
                  <c:v>5.3927180420000003</c:v>
                </c:pt>
                <c:pt idx="197">
                  <c:v>5.1257481010000001</c:v>
                </c:pt>
                <c:pt idx="198">
                  <c:v>4.7431914839999996</c:v>
                </c:pt>
                <c:pt idx="199">
                  <c:v>5.0401940959999996</c:v>
                </c:pt>
                <c:pt idx="200">
                  <c:v>5.3423342519999997</c:v>
                </c:pt>
                <c:pt idx="201">
                  <c:v>4.8535915440000004</c:v>
                </c:pt>
                <c:pt idx="202">
                  <c:v>5.5564418870000001</c:v>
                </c:pt>
                <c:pt idx="203">
                  <c:v>5.0317442569999997</c:v>
                </c:pt>
                <c:pt idx="204">
                  <c:v>5.2375052269999998</c:v>
                </c:pt>
                <c:pt idx="205">
                  <c:v>4.9635436869999996</c:v>
                </c:pt>
                <c:pt idx="206">
                  <c:v>4.945918979</c:v>
                </c:pt>
                <c:pt idx="207">
                  <c:v>5.687314282</c:v>
                </c:pt>
                <c:pt idx="208">
                  <c:v>4.7122292579999998</c:v>
                </c:pt>
                <c:pt idx="209">
                  <c:v>4.8056590469999998</c:v>
                </c:pt>
                <c:pt idx="210">
                  <c:v>4.769836808</c:v>
                </c:pt>
                <c:pt idx="211">
                  <c:v>5.3082676969999998</c:v>
                </c:pt>
                <c:pt idx="212">
                  <c:v>5.0575188799999999</c:v>
                </c:pt>
                <c:pt idx="213">
                  <c:v>5.3803580770000003</c:v>
                </c:pt>
                <c:pt idx="214">
                  <c:v>4.6662652849999997</c:v>
                </c:pt>
                <c:pt idx="215">
                  <c:v>5.2171073110000004</c:v>
                </c:pt>
                <c:pt idx="216">
                  <c:v>5.8785757649999999</c:v>
                </c:pt>
                <c:pt idx="217">
                  <c:v>5.3612921660000001</c:v>
                </c:pt>
                <c:pt idx="218">
                  <c:v>5.1929568509999999</c:v>
                </c:pt>
                <c:pt idx="219">
                  <c:v>4.7908195329999996</c:v>
                </c:pt>
                <c:pt idx="220">
                  <c:v>4.7899886230000002</c:v>
                </c:pt>
                <c:pt idx="221">
                  <c:v>5.0212454729999996</c:v>
                </c:pt>
                <c:pt idx="222">
                  <c:v>4.8528112090000004</c:v>
                </c:pt>
                <c:pt idx="223">
                  <c:v>5.0689042019999997</c:v>
                </c:pt>
                <c:pt idx="224">
                  <c:v>5.1155957299999999</c:v>
                </c:pt>
                <c:pt idx="225">
                  <c:v>5.0543331489999996</c:v>
                </c:pt>
                <c:pt idx="226">
                  <c:v>5.1885025010000003</c:v>
                </c:pt>
                <c:pt idx="227">
                  <c:v>4.9677277929999999</c:v>
                </c:pt>
                <c:pt idx="228">
                  <c:v>5.0205856249999998</c:v>
                </c:pt>
                <c:pt idx="229">
                  <c:v>5.2699178919999996</c:v>
                </c:pt>
                <c:pt idx="230">
                  <c:v>5.0113017390000003</c:v>
                </c:pt>
                <c:pt idx="231">
                  <c:v>5.1550241970000004</c:v>
                </c:pt>
                <c:pt idx="232">
                  <c:v>5.3556424329999999</c:v>
                </c:pt>
                <c:pt idx="233">
                  <c:v>5.0974244239999997</c:v>
                </c:pt>
                <c:pt idx="234">
                  <c:v>5.2380364359999998</c:v>
                </c:pt>
                <c:pt idx="235">
                  <c:v>5.1173948310000004</c:v>
                </c:pt>
                <c:pt idx="236">
                  <c:v>5.1596298469999997</c:v>
                </c:pt>
                <c:pt idx="237">
                  <c:v>5.3561144650000001</c:v>
                </c:pt>
                <c:pt idx="238">
                  <c:v>5.0695329349999998</c:v>
                </c:pt>
                <c:pt idx="239">
                  <c:v>5.2642433860000004</c:v>
                </c:pt>
                <c:pt idx="240">
                  <c:v>5.1155957299999999</c:v>
                </c:pt>
                <c:pt idx="241">
                  <c:v>4.9746626340000004</c:v>
                </c:pt>
                <c:pt idx="242">
                  <c:v>4.9045337629999999</c:v>
                </c:pt>
                <c:pt idx="243">
                  <c:v>5.2988172420000001</c:v>
                </c:pt>
                <c:pt idx="244">
                  <c:v>5.2083926590000003</c:v>
                </c:pt>
                <c:pt idx="245">
                  <c:v>5.0801613569999997</c:v>
                </c:pt>
                <c:pt idx="246">
                  <c:v>5.2770937299999998</c:v>
                </c:pt>
                <c:pt idx="247">
                  <c:v>5.3038022969999998</c:v>
                </c:pt>
                <c:pt idx="248">
                  <c:v>4.8993312250000001</c:v>
                </c:pt>
                <c:pt idx="249">
                  <c:v>4.4236483089999998</c:v>
                </c:pt>
                <c:pt idx="250">
                  <c:v>4.3228072749999997</c:v>
                </c:pt>
                <c:pt idx="251">
                  <c:v>4.5549289699999997</c:v>
                </c:pt>
                <c:pt idx="252">
                  <c:v>5.4111995239999997</c:v>
                </c:pt>
                <c:pt idx="253">
                  <c:v>5.1137933860000002</c:v>
                </c:pt>
                <c:pt idx="254">
                  <c:v>5.1375615879999996</c:v>
                </c:pt>
                <c:pt idx="255">
                  <c:v>5.0701612730000001</c:v>
                </c:pt>
                <c:pt idx="256">
                  <c:v>5.2988172420000001</c:v>
                </c:pt>
                <c:pt idx="257">
                  <c:v>5.5891195659999999</c:v>
                </c:pt>
                <c:pt idx="258">
                  <c:v>5.182906515</c:v>
                </c:pt>
                <c:pt idx="259">
                  <c:v>4.5250441419999996</c:v>
                </c:pt>
                <c:pt idx="260">
                  <c:v>4.3201512309999996</c:v>
                </c:pt>
                <c:pt idx="261">
                  <c:v>5.0524168280000001</c:v>
                </c:pt>
                <c:pt idx="262">
                  <c:v>5.0968129900000001</c:v>
                </c:pt>
                <c:pt idx="263">
                  <c:v>5.0600601770000004</c:v>
                </c:pt>
                <c:pt idx="264">
                  <c:v>5.3626996250000003</c:v>
                </c:pt>
                <c:pt idx="265">
                  <c:v>4.9732795080000001</c:v>
                </c:pt>
                <c:pt idx="266">
                  <c:v>4.8880909409999997</c:v>
                </c:pt>
                <c:pt idx="267">
                  <c:v>5.218191322</c:v>
                </c:pt>
                <c:pt idx="268">
                  <c:v>4.9023074170000003</c:v>
                </c:pt>
                <c:pt idx="269">
                  <c:v>5.1227727940000003</c:v>
                </c:pt>
                <c:pt idx="270">
                  <c:v>5.2284312389999998</c:v>
                </c:pt>
                <c:pt idx="271">
                  <c:v>5.0139630840000002</c:v>
                </c:pt>
                <c:pt idx="272">
                  <c:v>5.2198151380000004</c:v>
                </c:pt>
                <c:pt idx="273">
                  <c:v>5.1161957899999999</c:v>
                </c:pt>
                <c:pt idx="274">
                  <c:v>5.1567538019999999</c:v>
                </c:pt>
                <c:pt idx="275">
                  <c:v>5.374352053</c:v>
                </c:pt>
                <c:pt idx="276">
                  <c:v>4.9753534799999999</c:v>
                </c:pt>
                <c:pt idx="277">
                  <c:v>4.9732795080000001</c:v>
                </c:pt>
                <c:pt idx="278">
                  <c:v>5.3683097379999998</c:v>
                </c:pt>
                <c:pt idx="279">
                  <c:v>5.1590552990000003</c:v>
                </c:pt>
                <c:pt idx="280">
                  <c:v>5.0732970550000003</c:v>
                </c:pt>
                <c:pt idx="281">
                  <c:v>5.1269357500000003</c:v>
                </c:pt>
                <c:pt idx="282">
                  <c:v>4.9718944660000002</c:v>
                </c:pt>
                <c:pt idx="283">
                  <c:v>4.9870254279999999</c:v>
                </c:pt>
                <c:pt idx="284">
                  <c:v>5.0536947840000002</c:v>
                </c:pt>
                <c:pt idx="285">
                  <c:v>4.7265024709999999</c:v>
                </c:pt>
                <c:pt idx="286">
                  <c:v>5.4574555880000002</c:v>
                </c:pt>
                <c:pt idx="287">
                  <c:v>4.3541414310000004</c:v>
                </c:pt>
                <c:pt idx="288">
                  <c:v>4.9272536850000002</c:v>
                </c:pt>
                <c:pt idx="289">
                  <c:v>4.9330340479999997</c:v>
                </c:pt>
                <c:pt idx="290">
                  <c:v>4.848900371</c:v>
                </c:pt>
                <c:pt idx="291">
                  <c:v>5.1784070699999996</c:v>
                </c:pt>
                <c:pt idx="292">
                  <c:v>5.3570578619999996</c:v>
                </c:pt>
                <c:pt idx="293">
                  <c:v>5.0382504609999996</c:v>
                </c:pt>
                <c:pt idx="294">
                  <c:v>4.980863136</c:v>
                </c:pt>
                <c:pt idx="295">
                  <c:v>5.0186034639999999</c:v>
                </c:pt>
                <c:pt idx="296">
                  <c:v>5.2012556539999997</c:v>
                </c:pt>
                <c:pt idx="297">
                  <c:v>4.7013890439999999</c:v>
                </c:pt>
                <c:pt idx="298">
                  <c:v>4.5859873670000004</c:v>
                </c:pt>
                <c:pt idx="299">
                  <c:v>5.9454206090000001</c:v>
                </c:pt>
                <c:pt idx="300">
                  <c:v>5.2564531619999997</c:v>
                </c:pt>
                <c:pt idx="301">
                  <c:v>4.9698133000000002</c:v>
                </c:pt>
                <c:pt idx="302">
                  <c:v>4.6977493670000001</c:v>
                </c:pt>
                <c:pt idx="303">
                  <c:v>5.9020867360000002</c:v>
                </c:pt>
                <c:pt idx="304">
                  <c:v>4.6415021149999998</c:v>
                </c:pt>
                <c:pt idx="305">
                  <c:v>6.5631500589999998</c:v>
                </c:pt>
                <c:pt idx="306">
                  <c:v>4.9126548860000003</c:v>
                </c:pt>
                <c:pt idx="307">
                  <c:v>4.7957905460000001</c:v>
                </c:pt>
                <c:pt idx="308">
                  <c:v>5.0172798370000002</c:v>
                </c:pt>
                <c:pt idx="309">
                  <c:v>4.9732795080000001</c:v>
                </c:pt>
                <c:pt idx="310">
                  <c:v>5.0714167659999996</c:v>
                </c:pt>
                <c:pt idx="311">
                  <c:v>4.7732237709999996</c:v>
                </c:pt>
                <c:pt idx="312">
                  <c:v>4.9097093760000003</c:v>
                </c:pt>
                <c:pt idx="313">
                  <c:v>4.9337542499999998</c:v>
                </c:pt>
                <c:pt idx="314">
                  <c:v>5.0376017419999997</c:v>
                </c:pt>
                <c:pt idx="315">
                  <c:v>5.0310913030000002</c:v>
                </c:pt>
                <c:pt idx="316">
                  <c:v>4.8105570159999997</c:v>
                </c:pt>
                <c:pt idx="317">
                  <c:v>5.4324111009999996</c:v>
                </c:pt>
                <c:pt idx="318">
                  <c:v>4.5009201650000001</c:v>
                </c:pt>
                <c:pt idx="319">
                  <c:v>5.5377278900000002</c:v>
                </c:pt>
                <c:pt idx="320">
                  <c:v>5.3413768560000001</c:v>
                </c:pt>
                <c:pt idx="321">
                  <c:v>4.9515927529999999</c:v>
                </c:pt>
                <c:pt idx="322">
                  <c:v>4.9628446300000002</c:v>
                </c:pt>
                <c:pt idx="323">
                  <c:v>5.1263421019999997</c:v>
                </c:pt>
                <c:pt idx="324">
                  <c:v>5.1101789240000004</c:v>
                </c:pt>
                <c:pt idx="325">
                  <c:v>5.0245381990000002</c:v>
                </c:pt>
                <c:pt idx="326">
                  <c:v>5.3631683389999996</c:v>
                </c:pt>
                <c:pt idx="327">
                  <c:v>4.1271343849999997</c:v>
                </c:pt>
                <c:pt idx="328">
                  <c:v>4.6839813660000003</c:v>
                </c:pt>
                <c:pt idx="329">
                  <c:v>4.7184988710000004</c:v>
                </c:pt>
                <c:pt idx="330">
                  <c:v>4.3174881139999997</c:v>
                </c:pt>
                <c:pt idx="331">
                  <c:v>5.2187328869999998</c:v>
                </c:pt>
                <c:pt idx="332">
                  <c:v>4.9522997169999998</c:v>
                </c:pt>
                <c:pt idx="333">
                  <c:v>4.9344739329999996</c:v>
                </c:pt>
                <c:pt idx="334">
                  <c:v>5.6419070710000003</c:v>
                </c:pt>
                <c:pt idx="335">
                  <c:v>5.0517772369999996</c:v>
                </c:pt>
                <c:pt idx="336">
                  <c:v>5.1750191499999998</c:v>
                </c:pt>
                <c:pt idx="337">
                  <c:v>5.1410785900000002</c:v>
                </c:pt>
                <c:pt idx="338">
                  <c:v>5.3927180420000003</c:v>
                </c:pt>
                <c:pt idx="339">
                  <c:v>5.4196496520000004</c:v>
                </c:pt>
                <c:pt idx="340">
                  <c:v>5.0447146079999996</c:v>
                </c:pt>
                <c:pt idx="341">
                  <c:v>5.1041256370000001</c:v>
                </c:pt>
                <c:pt idx="342">
                  <c:v>5.1573296729999996</c:v>
                </c:pt>
                <c:pt idx="343">
                  <c:v>5.207845463</c:v>
                </c:pt>
                <c:pt idx="344">
                  <c:v>5.0005849580000001</c:v>
                </c:pt>
                <c:pt idx="345">
                  <c:v>5.1059454740000003</c:v>
                </c:pt>
                <c:pt idx="346">
                  <c:v>5.2176494629999999</c:v>
                </c:pt>
                <c:pt idx="347">
                  <c:v>5.2143921320000004</c:v>
                </c:pt>
                <c:pt idx="348">
                  <c:v>5.0032749399999998</c:v>
                </c:pt>
                <c:pt idx="349">
                  <c:v>5.3867860150000002</c:v>
                </c:pt>
                <c:pt idx="350">
                  <c:v>4.7326835059999999</c:v>
                </c:pt>
                <c:pt idx="351">
                  <c:v>5.3575292259999996</c:v>
                </c:pt>
                <c:pt idx="352">
                  <c:v>5.5226601979999996</c:v>
                </c:pt>
                <c:pt idx="353">
                  <c:v>4.5528237059999999</c:v>
                </c:pt>
                <c:pt idx="354">
                  <c:v>5.2512257590000004</c:v>
                </c:pt>
                <c:pt idx="355">
                  <c:v>4.9856593079999998</c:v>
                </c:pt>
                <c:pt idx="356">
                  <c:v>5.0801613569999997</c:v>
                </c:pt>
                <c:pt idx="357">
                  <c:v>5.3136984690000002</c:v>
                </c:pt>
                <c:pt idx="358">
                  <c:v>4.8598124040000004</c:v>
                </c:pt>
                <c:pt idx="359">
                  <c:v>4.865224091</c:v>
                </c:pt>
                <c:pt idx="360">
                  <c:v>4.845760651</c:v>
                </c:pt>
                <c:pt idx="361">
                  <c:v>4.9732795080000001</c:v>
                </c:pt>
                <c:pt idx="362">
                  <c:v>4.7265024709999999</c:v>
                </c:pt>
                <c:pt idx="363">
                  <c:v>4.7799634759999998</c:v>
                </c:pt>
                <c:pt idx="364">
                  <c:v>5.1387352970000002</c:v>
                </c:pt>
                <c:pt idx="365">
                  <c:v>5.6626131979999998</c:v>
                </c:pt>
                <c:pt idx="366">
                  <c:v>5.2806624309999997</c:v>
                </c:pt>
                <c:pt idx="367">
                  <c:v>4.8843159270000003</c:v>
                </c:pt>
                <c:pt idx="368">
                  <c:v>4.8993312250000001</c:v>
                </c:pt>
                <c:pt idx="369">
                  <c:v>4.9593420000000004</c:v>
                </c:pt>
                <c:pt idx="370">
                  <c:v>5.061961921</c:v>
                </c:pt>
                <c:pt idx="371">
                  <c:v>5.4289069359999997</c:v>
                </c:pt>
                <c:pt idx="372">
                  <c:v>4.9501773250000003</c:v>
                </c:pt>
                <c:pt idx="373">
                  <c:v>4.5528237059999999</c:v>
                </c:pt>
                <c:pt idx="374">
                  <c:v>4.9119193210000001</c:v>
                </c:pt>
                <c:pt idx="375">
                  <c:v>5.6845996550000004</c:v>
                </c:pt>
                <c:pt idx="376">
                  <c:v>5.6083722900000001</c:v>
                </c:pt>
                <c:pt idx="377">
                  <c:v>4.7655869070000003</c:v>
                </c:pt>
                <c:pt idx="378">
                  <c:v>5.3205679750000003</c:v>
                </c:pt>
                <c:pt idx="379">
                  <c:v>4.9663350350000002</c:v>
                </c:pt>
                <c:pt idx="380">
                  <c:v>5.0530560099999997</c:v>
                </c:pt>
                <c:pt idx="381">
                  <c:v>5.1263421019999997</c:v>
                </c:pt>
                <c:pt idx="382">
                  <c:v>5.4996242229999996</c:v>
                </c:pt>
                <c:pt idx="383">
                  <c:v>4.7440621849999998</c:v>
                </c:pt>
                <c:pt idx="384">
                  <c:v>4.646312129</c:v>
                </c:pt>
                <c:pt idx="385">
                  <c:v>4.7309213909999999</c:v>
                </c:pt>
                <c:pt idx="386">
                  <c:v>5.2719733910000004</c:v>
                </c:pt>
                <c:pt idx="387">
                  <c:v>5.0757986199999996</c:v>
                </c:pt>
                <c:pt idx="388">
                  <c:v>4.8170505449999999</c:v>
                </c:pt>
                <c:pt idx="389">
                  <c:v>5.2208962200000002</c:v>
                </c:pt>
                <c:pt idx="390">
                  <c:v>5.1682086810000003</c:v>
                </c:pt>
                <c:pt idx="391">
                  <c:v>5.0549711080000002</c:v>
                </c:pt>
                <c:pt idx="392">
                  <c:v>5.0238805209999997</c:v>
                </c:pt>
                <c:pt idx="393">
                  <c:v>5.2699178919999996</c:v>
                </c:pt>
                <c:pt idx="394">
                  <c:v>4.8918517579999996</c:v>
                </c:pt>
                <c:pt idx="395">
                  <c:v>4.9104465670000002</c:v>
                </c:pt>
                <c:pt idx="396">
                  <c:v>5.0587903360000004</c:v>
                </c:pt>
                <c:pt idx="397">
                  <c:v>4.559126247</c:v>
                </c:pt>
                <c:pt idx="398">
                  <c:v>5.0106352940000001</c:v>
                </c:pt>
                <c:pt idx="399">
                  <c:v>4.9530061810000001</c:v>
                </c:pt>
                <c:pt idx="400">
                  <c:v>4.9522997169999998</c:v>
                </c:pt>
                <c:pt idx="401">
                  <c:v>5.1951766079999997</c:v>
                </c:pt>
                <c:pt idx="402">
                  <c:v>5.0492147760000003</c:v>
                </c:pt>
                <c:pt idx="403">
                  <c:v>5.0757986199999996</c:v>
                </c:pt>
                <c:pt idx="404">
                  <c:v>5.0453587300000002</c:v>
                </c:pt>
                <c:pt idx="405">
                  <c:v>5.1004759980000003</c:v>
                </c:pt>
                <c:pt idx="406">
                  <c:v>4.836281907</c:v>
                </c:pt>
                <c:pt idx="407">
                  <c:v>5.1885025010000003</c:v>
                </c:pt>
                <c:pt idx="408">
                  <c:v>4.919980926</c:v>
                </c:pt>
                <c:pt idx="409">
                  <c:v>5.1275290460000003</c:v>
                </c:pt>
                <c:pt idx="410">
                  <c:v>5.1823451900000004</c:v>
                </c:pt>
                <c:pt idx="411">
                  <c:v>5.149817358</c:v>
                </c:pt>
                <c:pt idx="412">
                  <c:v>5.6171346680000003</c:v>
                </c:pt>
                <c:pt idx="413">
                  <c:v>4.8751973230000001</c:v>
                </c:pt>
                <c:pt idx="414">
                  <c:v>4.7883247290000002</c:v>
                </c:pt>
                <c:pt idx="415">
                  <c:v>5.0676455489999999</c:v>
                </c:pt>
                <c:pt idx="416">
                  <c:v>5.3471075309999998</c:v>
                </c:pt>
                <c:pt idx="417">
                  <c:v>5.1293068240000004</c:v>
                </c:pt>
                <c:pt idx="418">
                  <c:v>5.5037041960000002</c:v>
                </c:pt>
                <c:pt idx="419">
                  <c:v>5.002603122</c:v>
                </c:pt>
                <c:pt idx="420">
                  <c:v>5.1544469959999999</c:v>
                </c:pt>
                <c:pt idx="421">
                  <c:v>4.9243509249999997</c:v>
                </c:pt>
                <c:pt idx="422">
                  <c:v>4.8259108529999999</c:v>
                </c:pt>
                <c:pt idx="423">
                  <c:v>5.1951766079999997</c:v>
                </c:pt>
                <c:pt idx="424">
                  <c:v>4.9437829869999996</c:v>
                </c:pt>
                <c:pt idx="425">
                  <c:v>5.3008142469999999</c:v>
                </c:pt>
                <c:pt idx="426">
                  <c:v>4.868303386</c:v>
                </c:pt>
                <c:pt idx="427">
                  <c:v>5.3863282440000004</c:v>
                </c:pt>
                <c:pt idx="428">
                  <c:v>5.0530560099999997</c:v>
                </c:pt>
                <c:pt idx="429">
                  <c:v>4.6510991180000003</c:v>
                </c:pt>
                <c:pt idx="430">
                  <c:v>5.0726706850000003</c:v>
                </c:pt>
                <c:pt idx="431">
                  <c:v>4.7440621849999998</c:v>
                </c:pt>
                <c:pt idx="432">
                  <c:v>5.4518964539999999</c:v>
                </c:pt>
                <c:pt idx="433">
                  <c:v>4.7104306969999996</c:v>
                </c:pt>
                <c:pt idx="434">
                  <c:v>5.1868269910000002</c:v>
                </c:pt>
                <c:pt idx="435">
                  <c:v>4.7326835059999999</c:v>
                </c:pt>
                <c:pt idx="436">
                  <c:v>4.9430699750000002</c:v>
                </c:pt>
                <c:pt idx="437">
                  <c:v>4.8251086059999997</c:v>
                </c:pt>
                <c:pt idx="438">
                  <c:v>4.8713732270000003</c:v>
                </c:pt>
                <c:pt idx="439">
                  <c:v>4.5293684729999999</c:v>
                </c:pt>
                <c:pt idx="440">
                  <c:v>5.7117506440000003</c:v>
                </c:pt>
                <c:pt idx="441">
                  <c:v>4.631812117</c:v>
                </c:pt>
                <c:pt idx="442">
                  <c:v>4.8605872979999996</c:v>
                </c:pt>
                <c:pt idx="443">
                  <c:v>4.7891570220000004</c:v>
                </c:pt>
                <c:pt idx="444">
                  <c:v>4.759606539</c:v>
                </c:pt>
                <c:pt idx="445">
                  <c:v>5.1101789240000004</c:v>
                </c:pt>
                <c:pt idx="446">
                  <c:v>4.930870326</c:v>
                </c:pt>
                <c:pt idx="447">
                  <c:v>5.1451661870000001</c:v>
                </c:pt>
                <c:pt idx="448">
                  <c:v>5.5610661720000003</c:v>
                </c:pt>
                <c:pt idx="449">
                  <c:v>4.7866580619999999</c:v>
                </c:pt>
                <c:pt idx="450">
                  <c:v>4.7841528420000001</c:v>
                </c:pt>
                <c:pt idx="451">
                  <c:v>4.769836808</c:v>
                </c:pt>
                <c:pt idx="452">
                  <c:v>4.8291134170000003</c:v>
                </c:pt>
                <c:pt idx="453">
                  <c:v>5.3528055520000004</c:v>
                </c:pt>
                <c:pt idx="454">
                  <c:v>5.260615499</c:v>
                </c:pt>
                <c:pt idx="455">
                  <c:v>5.0186034639999999</c:v>
                </c:pt>
                <c:pt idx="456">
                  <c:v>4.9530061810000001</c:v>
                </c:pt>
                <c:pt idx="457">
                  <c:v>5.182906515</c:v>
                </c:pt>
                <c:pt idx="458">
                  <c:v>4.9515927529999999</c:v>
                </c:pt>
                <c:pt idx="459">
                  <c:v>4.9111832150000003</c:v>
                </c:pt>
                <c:pt idx="460">
                  <c:v>4.872139217</c:v>
                </c:pt>
                <c:pt idx="461">
                  <c:v>5.3432907319999998</c:v>
                </c:pt>
                <c:pt idx="462">
                  <c:v>5.3384991560000001</c:v>
                </c:pt>
                <c:pt idx="463">
                  <c:v>5.0587903360000004</c:v>
                </c:pt>
                <c:pt idx="464">
                  <c:v>5.6394217150000001</c:v>
                </c:pt>
                <c:pt idx="465">
                  <c:v>5.0498560069999998</c:v>
                </c:pt>
                <c:pt idx="466">
                  <c:v>4.9985627130000001</c:v>
                </c:pt>
                <c:pt idx="467">
                  <c:v>4.9794885649999996</c:v>
                </c:pt>
                <c:pt idx="468">
                  <c:v>4.8941014779999996</c:v>
                </c:pt>
                <c:pt idx="469">
                  <c:v>4.8259108529999999</c:v>
                </c:pt>
                <c:pt idx="470">
                  <c:v>7.7618301240000003</c:v>
                </c:pt>
                <c:pt idx="471">
                  <c:v>4.9423564530000004</c:v>
                </c:pt>
                <c:pt idx="472">
                  <c:v>5.1584804210000001</c:v>
                </c:pt>
                <c:pt idx="473">
                  <c:v>4.9815497129999997</c:v>
                </c:pt>
                <c:pt idx="474">
                  <c:v>4.7220639369999997</c:v>
                </c:pt>
                <c:pt idx="475">
                  <c:v>5.149817358</c:v>
                </c:pt>
                <c:pt idx="476">
                  <c:v>5.5819914180000003</c:v>
                </c:pt>
                <c:pt idx="477">
                  <c:v>4.9416424230000002</c:v>
                </c:pt>
                <c:pt idx="478">
                  <c:v>4.9228963800000001</c:v>
                </c:pt>
                <c:pt idx="479">
                  <c:v>4.7732237709999996</c:v>
                </c:pt>
                <c:pt idx="480">
                  <c:v>4.4659081189999998</c:v>
                </c:pt>
                <c:pt idx="481">
                  <c:v>5.420534999</c:v>
                </c:pt>
                <c:pt idx="482">
                  <c:v>5.9309180469999996</c:v>
                </c:pt>
                <c:pt idx="483">
                  <c:v>5.3532789249999997</c:v>
                </c:pt>
                <c:pt idx="484">
                  <c:v>4.8394514820000003</c:v>
                </c:pt>
                <c:pt idx="485">
                  <c:v>5.1451661870000001</c:v>
                </c:pt>
                <c:pt idx="486">
                  <c:v>4.9104465670000002</c:v>
                </c:pt>
                <c:pt idx="487">
                  <c:v>5.543613723</c:v>
                </c:pt>
                <c:pt idx="488">
                  <c:v>4.7899886230000002</c:v>
                </c:pt>
                <c:pt idx="489">
                  <c:v>4.3502779360000003</c:v>
                </c:pt>
                <c:pt idx="490">
                  <c:v>5.1862678630000003</c:v>
                </c:pt>
                <c:pt idx="491">
                  <c:v>5.2837112140000002</c:v>
                </c:pt>
                <c:pt idx="492">
                  <c:v>4.868303386</c:v>
                </c:pt>
                <c:pt idx="493">
                  <c:v>5.25593165</c:v>
                </c:pt>
                <c:pt idx="494">
                  <c:v>4.9416424230000002</c:v>
                </c:pt>
                <c:pt idx="495">
                  <c:v>5.0757986199999996</c:v>
                </c:pt>
                <c:pt idx="496">
                  <c:v>4.836281907</c:v>
                </c:pt>
                <c:pt idx="497">
                  <c:v>5.2127594779999997</c:v>
                </c:pt>
                <c:pt idx="498">
                  <c:v>4.9402128300000001</c:v>
                </c:pt>
                <c:pt idx="499">
                  <c:v>5.0776706950000001</c:v>
                </c:pt>
                <c:pt idx="500">
                  <c:v>5.0376017419999997</c:v>
                </c:pt>
                <c:pt idx="501">
                  <c:v>4.7440621849999998</c:v>
                </c:pt>
                <c:pt idx="502">
                  <c:v>4.8496837629999998</c:v>
                </c:pt>
                <c:pt idx="503">
                  <c:v>4.9097093760000003</c:v>
                </c:pt>
                <c:pt idx="504">
                  <c:v>4.9344739329999996</c:v>
                </c:pt>
                <c:pt idx="505">
                  <c:v>5.1901752080000003</c:v>
                </c:pt>
                <c:pt idx="506">
                  <c:v>5.2143921320000004</c:v>
                </c:pt>
                <c:pt idx="507">
                  <c:v>5.0807830540000003</c:v>
                </c:pt>
                <c:pt idx="508">
                  <c:v>4.9670316569999997</c:v>
                </c:pt>
                <c:pt idx="509">
                  <c:v>4.8820440600000001</c:v>
                </c:pt>
                <c:pt idx="510">
                  <c:v>5.3913522330000001</c:v>
                </c:pt>
                <c:pt idx="511">
                  <c:v>5.3532789249999997</c:v>
                </c:pt>
                <c:pt idx="512">
                  <c:v>5.2776043250000004</c:v>
                </c:pt>
                <c:pt idx="513">
                  <c:v>5.4156558590000001</c:v>
                </c:pt>
                <c:pt idx="514">
                  <c:v>4.7282723830000002</c:v>
                </c:pt>
                <c:pt idx="515">
                  <c:v>4.0993321040000001</c:v>
                </c:pt>
                <c:pt idx="516">
                  <c:v>5.0376017419999997</c:v>
                </c:pt>
                <c:pt idx="517">
                  <c:v>4.0859763129999997</c:v>
                </c:pt>
                <c:pt idx="518">
                  <c:v>5.2198151380000004</c:v>
                </c:pt>
                <c:pt idx="519">
                  <c:v>5.0857427670000002</c:v>
                </c:pt>
                <c:pt idx="520">
                  <c:v>5.0807830540000003</c:v>
                </c:pt>
                <c:pt idx="521">
                  <c:v>4.9712012249999997</c:v>
                </c:pt>
                <c:pt idx="522">
                  <c:v>5.3087626239999999</c:v>
                </c:pt>
                <c:pt idx="523">
                  <c:v>4.3201512309999996</c:v>
                </c:pt>
                <c:pt idx="524">
                  <c:v>5.0460024380000004</c:v>
                </c:pt>
                <c:pt idx="525">
                  <c:v>5.2735122480000003</c:v>
                </c:pt>
                <c:pt idx="526">
                  <c:v>5.259056653</c:v>
                </c:pt>
                <c:pt idx="527">
                  <c:v>4.75272775</c:v>
                </c:pt>
                <c:pt idx="528">
                  <c:v>5.047288612</c:v>
                </c:pt>
                <c:pt idx="529">
                  <c:v>4.8338981160000003</c:v>
                </c:pt>
                <c:pt idx="530">
                  <c:v>4.8259108529999999</c:v>
                </c:pt>
                <c:pt idx="531">
                  <c:v>5.0139630840000002</c:v>
                </c:pt>
                <c:pt idx="532">
                  <c:v>5.0330488889999998</c:v>
                </c:pt>
                <c:pt idx="533">
                  <c:v>4.8121843550000003</c:v>
                </c:pt>
                <c:pt idx="534">
                  <c:v>5.0770470599999999</c:v>
                </c:pt>
                <c:pt idx="535">
                  <c:v>5.1556010639999998</c:v>
                </c:pt>
                <c:pt idx="536">
                  <c:v>5.2983173670000001</c:v>
                </c:pt>
                <c:pt idx="537">
                  <c:v>5.1221766689999999</c:v>
                </c:pt>
                <c:pt idx="538">
                  <c:v>4.9501773250000003</c:v>
                </c:pt>
                <c:pt idx="539">
                  <c:v>4.9635436869999996</c:v>
                </c:pt>
                <c:pt idx="540">
                  <c:v>5.412984442</c:v>
                </c:pt>
                <c:pt idx="541">
                  <c:v>5.4324111009999996</c:v>
                </c:pt>
                <c:pt idx="542">
                  <c:v>5.3141907159999997</c:v>
                </c:pt>
                <c:pt idx="543">
                  <c:v>4.222444565</c:v>
                </c:pt>
                <c:pt idx="544">
                  <c:v>5.0297841129999998</c:v>
                </c:pt>
                <c:pt idx="545">
                  <c:v>5.0745486199999998</c:v>
                </c:pt>
                <c:pt idx="546">
                  <c:v>5.1451661870000001</c:v>
                </c:pt>
                <c:pt idx="547">
                  <c:v>4.9452074890000004</c:v>
                </c:pt>
                <c:pt idx="548">
                  <c:v>5.2837112140000002</c:v>
                </c:pt>
                <c:pt idx="549">
                  <c:v>5.1293068240000004</c:v>
                </c:pt>
                <c:pt idx="550">
                  <c:v>5.2724866070000003</c:v>
                </c:pt>
                <c:pt idx="551">
                  <c:v>5.5101977260000004</c:v>
                </c:pt>
                <c:pt idx="552">
                  <c:v>4.8504665420000004</c:v>
                </c:pt>
                <c:pt idx="553">
                  <c:v>4.2612704340000001</c:v>
                </c:pt>
                <c:pt idx="554">
                  <c:v>4.9119193210000001</c:v>
                </c:pt>
                <c:pt idx="555">
                  <c:v>4.7326835059999999</c:v>
                </c:pt>
                <c:pt idx="556">
                  <c:v>5.0549711080000002</c:v>
                </c:pt>
                <c:pt idx="557">
                  <c:v>4.7167115610000003</c:v>
                </c:pt>
                <c:pt idx="558">
                  <c:v>4.836281907</c:v>
                </c:pt>
                <c:pt idx="559">
                  <c:v>5.119190701</c:v>
                </c:pt>
                <c:pt idx="560">
                  <c:v>4.9739713099999996</c:v>
                </c:pt>
                <c:pt idx="561">
                  <c:v>5.625820933</c:v>
                </c:pt>
                <c:pt idx="562">
                  <c:v>5.079539273</c:v>
                </c:pt>
                <c:pt idx="563">
                  <c:v>5.2257466739999998</c:v>
                </c:pt>
                <c:pt idx="564">
                  <c:v>5.1984970309999996</c:v>
                </c:pt>
                <c:pt idx="565">
                  <c:v>5.1647859739999999</c:v>
                </c:pt>
                <c:pt idx="566">
                  <c:v>4.9753534799999999</c:v>
                </c:pt>
                <c:pt idx="567">
                  <c:v>5.3047963329999996</c:v>
                </c:pt>
                <c:pt idx="568">
                  <c:v>5.2094861530000003</c:v>
                </c:pt>
                <c:pt idx="569">
                  <c:v>4.9999113309999998</c:v>
                </c:pt>
                <c:pt idx="570">
                  <c:v>5.3958976950000004</c:v>
                </c:pt>
                <c:pt idx="571">
                  <c:v>4.9330340479999997</c:v>
                </c:pt>
                <c:pt idx="572">
                  <c:v>4.8767228769999997</c:v>
                </c:pt>
                <c:pt idx="573">
                  <c:v>4.6395716130000002</c:v>
                </c:pt>
                <c:pt idx="574">
                  <c:v>5.8886009120000002</c:v>
                </c:pt>
                <c:pt idx="575">
                  <c:v>5.1912887940000001</c:v>
                </c:pt>
                <c:pt idx="576">
                  <c:v>5.2632081890000002</c:v>
                </c:pt>
                <c:pt idx="577">
                  <c:v>4.9228963800000001</c:v>
                </c:pt>
                <c:pt idx="578">
                  <c:v>4.9380646009999998</c:v>
                </c:pt>
                <c:pt idx="579">
                  <c:v>5.0663853090000002</c:v>
                </c:pt>
                <c:pt idx="580">
                  <c:v>4.8567068119999997</c:v>
                </c:pt>
                <c:pt idx="581">
                  <c:v>5.3365760790000003</c:v>
                </c:pt>
                <c:pt idx="582">
                  <c:v>5.625820933</c:v>
                </c:pt>
                <c:pt idx="583">
                  <c:v>5.0460024380000004</c:v>
                </c:pt>
                <c:pt idx="584">
                  <c:v>5.6145868959999996</c:v>
                </c:pt>
                <c:pt idx="585">
                  <c:v>5.081404365</c:v>
                </c:pt>
                <c:pt idx="586">
                  <c:v>4.7431914839999996</c:v>
                </c:pt>
                <c:pt idx="587">
                  <c:v>4.9829214559999997</c:v>
                </c:pt>
                <c:pt idx="588">
                  <c:v>5.0046172220000003</c:v>
                </c:pt>
                <c:pt idx="589">
                  <c:v>5.2642433860000004</c:v>
                </c:pt>
                <c:pt idx="590">
                  <c:v>5.0782939430000003</c:v>
                </c:pt>
                <c:pt idx="591">
                  <c:v>4.9045337629999999</c:v>
                </c:pt>
                <c:pt idx="592">
                  <c:v>4.5849674790000003</c:v>
                </c:pt>
                <c:pt idx="593">
                  <c:v>5.047288612</c:v>
                </c:pt>
                <c:pt idx="594">
                  <c:v>5.409411414</c:v>
                </c:pt>
                <c:pt idx="595">
                  <c:v>5.1544469959999999</c:v>
                </c:pt>
                <c:pt idx="596">
                  <c:v>5.1896179499999997</c:v>
                </c:pt>
                <c:pt idx="597">
                  <c:v>5.1693469849999998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336000"/>
        <c:axId val="142335608"/>
      </c:scatterChart>
      <c:valAx>
        <c:axId val="142336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senti_score_revenue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35608"/>
        <c:crosses val="autoZero"/>
        <c:crossBetween val="midCat"/>
      </c:valAx>
      <c:valAx>
        <c:axId val="142335608"/>
        <c:scaling>
          <c:orientation val="minMax"/>
          <c:min val="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y_targer12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36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29881492086217"/>
          <c:y val="2.7701094679050003E-2"/>
          <c:w val="0.78418834009385185"/>
          <c:h val="0.916947081589539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Sheet4!$F$20</c:f>
              <c:strCache>
                <c:ptCount val="1"/>
                <c:pt idx="0">
                  <c:v>Difference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Sheet4!$E$21:$E$37</c:f>
              <c:strCache>
                <c:ptCount val="17"/>
                <c:pt idx="0">
                  <c:v>Average of senti_score_govt.policy</c:v>
                </c:pt>
                <c:pt idx="1">
                  <c:v>Average of senti_score_recognition_awards</c:v>
                </c:pt>
                <c:pt idx="2">
                  <c:v>Average of senti_score_product.portfolio</c:v>
                </c:pt>
                <c:pt idx="3">
                  <c:v>Average of senti_score_revenue</c:v>
                </c:pt>
                <c:pt idx="4">
                  <c:v>Average of senti_score_recent.trends</c:v>
                </c:pt>
                <c:pt idx="5">
                  <c:v>Average of senti_score_industry</c:v>
                </c:pt>
                <c:pt idx="6">
                  <c:v>Average of senti_score_ratio</c:v>
                </c:pt>
                <c:pt idx="7">
                  <c:v>Average of senti_score_pricing</c:v>
                </c:pt>
                <c:pt idx="8">
                  <c:v>Average of indicators_ratio</c:v>
                </c:pt>
                <c:pt idx="9">
                  <c:v>Average of senti_score_margins</c:v>
                </c:pt>
                <c:pt idx="10">
                  <c:v>Average of senti_score_stocks</c:v>
                </c:pt>
                <c:pt idx="11">
                  <c:v>Average of senti_score_economy</c:v>
                </c:pt>
                <c:pt idx="12">
                  <c:v>Average of senti_score_liquidity</c:v>
                </c:pt>
                <c:pt idx="13">
                  <c:v>Average of senti_score_expenses</c:v>
                </c:pt>
                <c:pt idx="14">
                  <c:v>Average of senti_score_assets</c:v>
                </c:pt>
                <c:pt idx="15">
                  <c:v>Average of senti_score_innovation</c:v>
                </c:pt>
                <c:pt idx="16">
                  <c:v>Average of senti_score_merges_acquisitions</c:v>
                </c:pt>
              </c:strCache>
            </c:strRef>
          </c:cat>
          <c:val>
            <c:numRef>
              <c:f>Sheet4!$F$21:$F$37</c:f>
              <c:numCache>
                <c:formatCode>0.00</c:formatCode>
                <c:ptCount val="17"/>
                <c:pt idx="0">
                  <c:v>1.1299033050791074</c:v>
                </c:pt>
                <c:pt idx="1">
                  <c:v>0.80218072492994796</c:v>
                </c:pt>
                <c:pt idx="2">
                  <c:v>0.78317299022135956</c:v>
                </c:pt>
                <c:pt idx="3">
                  <c:v>0.77950223049173051</c:v>
                </c:pt>
                <c:pt idx="4">
                  <c:v>0.71138211382358651</c:v>
                </c:pt>
                <c:pt idx="5">
                  <c:v>0.57653459417985697</c:v>
                </c:pt>
                <c:pt idx="6">
                  <c:v>0.42555882114213794</c:v>
                </c:pt>
                <c:pt idx="7">
                  <c:v>0.37732194549940257</c:v>
                </c:pt>
                <c:pt idx="8">
                  <c:v>0.36692705925926061</c:v>
                </c:pt>
                <c:pt idx="9">
                  <c:v>0.28601041996591103</c:v>
                </c:pt>
                <c:pt idx="10">
                  <c:v>0.24117923206721148</c:v>
                </c:pt>
                <c:pt idx="11">
                  <c:v>0.17381485808229336</c:v>
                </c:pt>
                <c:pt idx="12">
                  <c:v>8.7260562941934516E-2</c:v>
                </c:pt>
                <c:pt idx="13">
                  <c:v>-2.9897607763835321E-2</c:v>
                </c:pt>
                <c:pt idx="14">
                  <c:v>-4.6575257861212638E-2</c:v>
                </c:pt>
                <c:pt idx="15">
                  <c:v>-0.16104142321075887</c:v>
                </c:pt>
                <c:pt idx="16">
                  <c:v>-0.24133368081490048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5995864"/>
        <c:axId val="185996256"/>
      </c:barChart>
      <c:catAx>
        <c:axId val="185995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96256"/>
        <c:crosses val="autoZero"/>
        <c:auto val="1"/>
        <c:lblAlgn val="ctr"/>
        <c:lblOffset val="100"/>
        <c:noMultiLvlLbl val="0"/>
      </c:catAx>
      <c:valAx>
        <c:axId val="185996256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95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Average of one_mnthcpchngper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Sheet2!$A$2:$A$32</c:f>
              <c:strCache>
                <c:ptCount val="31"/>
                <c:pt idx="0">
                  <c:v>Transportation - Logistics</c:v>
                </c:pt>
                <c:pt idx="1">
                  <c:v>Airlines</c:v>
                </c:pt>
                <c:pt idx="2">
                  <c:v>Transport Related Services</c:v>
                </c:pt>
                <c:pt idx="3">
                  <c:v>IT Software Products</c:v>
                </c:pt>
                <c:pt idx="4">
                  <c:v>Breweries &amp;amp; Distilleries</c:v>
                </c:pt>
                <c:pt idx="5">
                  <c:v>Tea &amp;amp; Coffee</c:v>
                </c:pt>
                <c:pt idx="6">
                  <c:v>Telecom Services</c:v>
                </c:pt>
                <c:pt idx="7">
                  <c:v>Commercial Vehicles</c:v>
                </c:pt>
                <c:pt idx="8">
                  <c:v>Shipping</c:v>
                </c:pt>
                <c:pt idx="9">
                  <c:v>Personal Products</c:v>
                </c:pt>
                <c:pt idx="10">
                  <c:v>Housing Finance </c:v>
                </c:pt>
                <c:pt idx="11">
                  <c:v>Finance (including NBFCs)</c:v>
                </c:pt>
                <c:pt idx="12">
                  <c:v>(blank)</c:v>
                </c:pt>
                <c:pt idx="13">
                  <c:v>Cement &amp;amp; Cement Products</c:v>
                </c:pt>
                <c:pt idx="14">
                  <c:v>2/3 Wheelers</c:v>
                </c:pt>
                <c:pt idx="15">
                  <c:v>Pharmaceuticals</c:v>
                </c:pt>
                <c:pt idx="16">
                  <c:v>Industrial Machinery</c:v>
                </c:pt>
                <c:pt idx="17">
                  <c:v>Auto Parts &amp;amp; Equipment</c:v>
                </c:pt>
                <c:pt idx="18">
                  <c:v>Agrochemicals</c:v>
                </c:pt>
                <c:pt idx="19">
                  <c:v>Packaged Foods</c:v>
                </c:pt>
                <c:pt idx="20">
                  <c:v>Hotels</c:v>
                </c:pt>
                <c:pt idx="21">
                  <c:v>Heavy Electrical Equipment</c:v>
                </c:pt>
                <c:pt idx="22">
                  <c:v>Marine Port &amp;amp; Services</c:v>
                </c:pt>
                <c:pt idx="23">
                  <c:v>Commodity Chemicals</c:v>
                </c:pt>
                <c:pt idx="24">
                  <c:v>Cars &amp;amp; Utility Vehicles</c:v>
                </c:pt>
                <c:pt idx="25">
                  <c:v>Broadcasting &amp;amp; Cable TV</c:v>
                </c:pt>
                <c:pt idx="26">
                  <c:v>Iron &amp;amp; Steel/Interm.Products</c:v>
                </c:pt>
                <c:pt idx="27">
                  <c:v>Department Stores</c:v>
                </c:pt>
                <c:pt idx="28">
                  <c:v>Specialty Chemicals</c:v>
                </c:pt>
                <c:pt idx="29">
                  <c:v>Sugar</c:v>
                </c:pt>
                <c:pt idx="30">
                  <c:v>IT Consulting &amp;amp; Software</c:v>
                </c:pt>
              </c:strCache>
            </c:strRef>
          </c:cat>
          <c:val>
            <c:numRef>
              <c:f>Sheet2!$B$2:$B$32</c:f>
              <c:numCache>
                <c:formatCode>0.0</c:formatCode>
                <c:ptCount val="31"/>
                <c:pt idx="0">
                  <c:v>24.766666666666666</c:v>
                </c:pt>
                <c:pt idx="1">
                  <c:v>16.683333333333334</c:v>
                </c:pt>
                <c:pt idx="2">
                  <c:v>13.86</c:v>
                </c:pt>
                <c:pt idx="3">
                  <c:v>11.299999999999999</c:v>
                </c:pt>
                <c:pt idx="4">
                  <c:v>10.949999999999998</c:v>
                </c:pt>
                <c:pt idx="5">
                  <c:v>10.327272727272728</c:v>
                </c:pt>
                <c:pt idx="6">
                  <c:v>9.3888888888888893</c:v>
                </c:pt>
                <c:pt idx="7">
                  <c:v>8.4727272727272727</c:v>
                </c:pt>
                <c:pt idx="8">
                  <c:v>7.58</c:v>
                </c:pt>
                <c:pt idx="9">
                  <c:v>7.5256410256410238</c:v>
                </c:pt>
                <c:pt idx="10">
                  <c:v>7.4166666666666652</c:v>
                </c:pt>
                <c:pt idx="11">
                  <c:v>7.329411764705883</c:v>
                </c:pt>
                <c:pt idx="12">
                  <c:v>7.119892473118278</c:v>
                </c:pt>
                <c:pt idx="13">
                  <c:v>6.5782608695652183</c:v>
                </c:pt>
                <c:pt idx="14">
                  <c:v>6.3999999999999995</c:v>
                </c:pt>
                <c:pt idx="15">
                  <c:v>6.219607843137255</c:v>
                </c:pt>
                <c:pt idx="16">
                  <c:v>5.9333333333333336</c:v>
                </c:pt>
                <c:pt idx="17">
                  <c:v>5.85</c:v>
                </c:pt>
                <c:pt idx="18">
                  <c:v>5.8388888888888886</c:v>
                </c:pt>
                <c:pt idx="19">
                  <c:v>5.7124999999999986</c:v>
                </c:pt>
                <c:pt idx="20">
                  <c:v>5.1333333333333337</c:v>
                </c:pt>
                <c:pt idx="21">
                  <c:v>4.6166666666666663</c:v>
                </c:pt>
                <c:pt idx="22">
                  <c:v>4.322222222222222</c:v>
                </c:pt>
                <c:pt idx="23">
                  <c:v>3.3750000000000004</c:v>
                </c:pt>
                <c:pt idx="24">
                  <c:v>2.7249999999999996</c:v>
                </c:pt>
                <c:pt idx="25">
                  <c:v>2.2777777777777777</c:v>
                </c:pt>
                <c:pt idx="26">
                  <c:v>2.0545454545454547</c:v>
                </c:pt>
                <c:pt idx="27">
                  <c:v>0.29999999999999966</c:v>
                </c:pt>
                <c:pt idx="28">
                  <c:v>0.26666666666666766</c:v>
                </c:pt>
                <c:pt idx="29">
                  <c:v>0.18749999999999956</c:v>
                </c:pt>
                <c:pt idx="30">
                  <c:v>-5.8848484848484865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85996648"/>
        <c:axId val="185997040"/>
      </c:barChart>
      <c:catAx>
        <c:axId val="1859966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97040"/>
        <c:crosses val="autoZero"/>
        <c:auto val="1"/>
        <c:lblAlgn val="ctr"/>
        <c:lblOffset val="100"/>
        <c:noMultiLvlLbl val="0"/>
      </c:catAx>
      <c:valAx>
        <c:axId val="185997040"/>
        <c:scaling>
          <c:orientation val="minMax"/>
        </c:scaling>
        <c:delete val="0"/>
        <c:axPos val="b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996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5BE3D-4DA4-4D2F-BFE2-5E990028CF95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B1419FA7-E019-49F1-97E2-AE7E8212DBE0}">
      <dgm:prSet phldrT="[Text]"/>
      <dgm:spPr/>
      <dgm:t>
        <a:bodyPr/>
        <a:lstStyle/>
        <a:p>
          <a:r>
            <a:rPr lang="en-US" dirty="0" smtClean="0"/>
            <a:t>Annual Reports (PDF)</a:t>
          </a:r>
          <a:endParaRPr lang="en-US" dirty="0"/>
        </a:p>
      </dgm:t>
    </dgm:pt>
    <dgm:pt modelId="{C25FB19F-77CC-4285-BBEF-0F867A1564D3}" type="parTrans" cxnId="{A41A1D05-5945-47A0-9B42-D44C3B3BC529}">
      <dgm:prSet/>
      <dgm:spPr/>
      <dgm:t>
        <a:bodyPr/>
        <a:lstStyle/>
        <a:p>
          <a:endParaRPr lang="en-US"/>
        </a:p>
      </dgm:t>
    </dgm:pt>
    <dgm:pt modelId="{9B656EE0-8E2A-428F-A78A-9095C4DB9E61}" type="sibTrans" cxnId="{A41A1D05-5945-47A0-9B42-D44C3B3BC529}">
      <dgm:prSet/>
      <dgm:spPr/>
      <dgm:t>
        <a:bodyPr/>
        <a:lstStyle/>
        <a:p>
          <a:endParaRPr lang="en-US"/>
        </a:p>
      </dgm:t>
    </dgm:pt>
    <dgm:pt modelId="{292478C7-C686-42B1-A91F-9370D1A13C75}">
      <dgm:prSet phldrT="[Text]"/>
      <dgm:spPr/>
      <dgm:t>
        <a:bodyPr/>
        <a:lstStyle/>
        <a:p>
          <a:r>
            <a:rPr lang="en-US" dirty="0" smtClean="0"/>
            <a:t>Annual Reports (TXT)</a:t>
          </a:r>
          <a:endParaRPr lang="en-US" dirty="0"/>
        </a:p>
      </dgm:t>
    </dgm:pt>
    <dgm:pt modelId="{69BB8F33-E1BF-4D98-A8DF-B0DBE8DC6AEE}" type="parTrans" cxnId="{DCCB7803-2348-4B49-B4C1-DEE8AFA2BDF4}">
      <dgm:prSet/>
      <dgm:spPr/>
      <dgm:t>
        <a:bodyPr/>
        <a:lstStyle/>
        <a:p>
          <a:endParaRPr lang="en-US"/>
        </a:p>
      </dgm:t>
    </dgm:pt>
    <dgm:pt modelId="{EA306DD3-B270-461A-A386-DA8828429A0A}" type="sibTrans" cxnId="{DCCB7803-2348-4B49-B4C1-DEE8AFA2BDF4}">
      <dgm:prSet/>
      <dgm:spPr/>
      <dgm:t>
        <a:bodyPr/>
        <a:lstStyle/>
        <a:p>
          <a:endParaRPr lang="en-US"/>
        </a:p>
      </dgm:t>
    </dgm:pt>
    <dgm:pt modelId="{B7D7E61E-DF23-4B6F-806C-7697EE6599CC}">
      <dgm:prSet phldrT="[Text]"/>
      <dgm:spPr/>
      <dgm:t>
        <a:bodyPr/>
        <a:lstStyle/>
        <a:p>
          <a:r>
            <a:rPr lang="en-US" dirty="0" smtClean="0"/>
            <a:t>Structured Data</a:t>
          </a:r>
          <a:endParaRPr lang="en-US" dirty="0"/>
        </a:p>
      </dgm:t>
    </dgm:pt>
    <dgm:pt modelId="{68CEFEB5-03DE-44FF-9A47-1EC25B648F28}" type="parTrans" cxnId="{215DC0BC-C8B3-4DF4-A1B7-4DC9CFA1AE90}">
      <dgm:prSet/>
      <dgm:spPr/>
      <dgm:t>
        <a:bodyPr/>
        <a:lstStyle/>
        <a:p>
          <a:endParaRPr lang="en-US"/>
        </a:p>
      </dgm:t>
    </dgm:pt>
    <dgm:pt modelId="{665EAF8B-2DA6-4CE0-A82C-821DB03419D2}" type="sibTrans" cxnId="{215DC0BC-C8B3-4DF4-A1B7-4DC9CFA1AE90}">
      <dgm:prSet/>
      <dgm:spPr/>
      <dgm:t>
        <a:bodyPr/>
        <a:lstStyle/>
        <a:p>
          <a:endParaRPr lang="en-US"/>
        </a:p>
      </dgm:t>
    </dgm:pt>
    <dgm:pt modelId="{E896BEA6-5228-4B9F-AC47-3393B4294655}">
      <dgm:prSet phldrT="[Text]"/>
      <dgm:spPr/>
      <dgm:t>
        <a:bodyPr/>
        <a:lstStyle/>
        <a:p>
          <a:r>
            <a:rPr lang="en-US" dirty="0" smtClean="0"/>
            <a:t>Preprocessing</a:t>
          </a:r>
          <a:endParaRPr lang="en-US" dirty="0"/>
        </a:p>
      </dgm:t>
    </dgm:pt>
    <dgm:pt modelId="{77BDA06E-F490-4C24-9370-6D29F4B701CF}" type="parTrans" cxnId="{397A78A5-A78A-43BF-BDB1-83C71B780DAA}">
      <dgm:prSet/>
      <dgm:spPr/>
      <dgm:t>
        <a:bodyPr/>
        <a:lstStyle/>
        <a:p>
          <a:endParaRPr lang="en-US"/>
        </a:p>
      </dgm:t>
    </dgm:pt>
    <dgm:pt modelId="{540710CD-81B8-41CE-AC61-D527D138B652}" type="sibTrans" cxnId="{397A78A5-A78A-43BF-BDB1-83C71B780DAA}">
      <dgm:prSet/>
      <dgm:spPr/>
      <dgm:t>
        <a:bodyPr/>
        <a:lstStyle/>
        <a:p>
          <a:endParaRPr lang="en-US"/>
        </a:p>
      </dgm:t>
    </dgm:pt>
    <dgm:pt modelId="{F5315DF8-2CDE-4E33-AF37-3CB39C315FCC}">
      <dgm:prSet phldrT="[Text]"/>
      <dgm:spPr/>
      <dgm:t>
        <a:bodyPr/>
        <a:lstStyle/>
        <a:p>
          <a:r>
            <a:rPr lang="en-US" dirty="0" smtClean="0"/>
            <a:t>Model Train &amp; Validation</a:t>
          </a:r>
          <a:endParaRPr lang="en-US" dirty="0"/>
        </a:p>
      </dgm:t>
    </dgm:pt>
    <dgm:pt modelId="{9EFB11CF-58B8-46A6-B2FE-F39693812588}" type="parTrans" cxnId="{413B7ABF-56C8-4630-B3C9-C5B4AA820D89}">
      <dgm:prSet/>
      <dgm:spPr/>
      <dgm:t>
        <a:bodyPr/>
        <a:lstStyle/>
        <a:p>
          <a:endParaRPr lang="en-US"/>
        </a:p>
      </dgm:t>
    </dgm:pt>
    <dgm:pt modelId="{B6DC0830-3914-4293-8931-AF48A1B5468F}" type="sibTrans" cxnId="{413B7ABF-56C8-4630-B3C9-C5B4AA820D89}">
      <dgm:prSet/>
      <dgm:spPr/>
      <dgm:t>
        <a:bodyPr/>
        <a:lstStyle/>
        <a:p>
          <a:endParaRPr lang="en-US"/>
        </a:p>
      </dgm:t>
    </dgm:pt>
    <dgm:pt modelId="{3F844FBE-C1CE-41F1-BBA5-88E8FC950C1B}">
      <dgm:prSet phldrT="[Text]"/>
      <dgm:spPr/>
      <dgm:t>
        <a:bodyPr/>
        <a:lstStyle/>
        <a:p>
          <a:r>
            <a:rPr lang="en-US" dirty="0" smtClean="0"/>
            <a:t>Sentiment Analysis</a:t>
          </a:r>
          <a:endParaRPr lang="en-US" dirty="0"/>
        </a:p>
      </dgm:t>
    </dgm:pt>
    <dgm:pt modelId="{0A4589C0-6F55-4318-9F64-66DF9D521D8C}" type="parTrans" cxnId="{CC4F0883-E283-4DA3-B7C4-785082DD4BA8}">
      <dgm:prSet/>
      <dgm:spPr/>
      <dgm:t>
        <a:bodyPr/>
        <a:lstStyle/>
        <a:p>
          <a:endParaRPr lang="en-US"/>
        </a:p>
      </dgm:t>
    </dgm:pt>
    <dgm:pt modelId="{868AF4CE-FA6F-4611-9E9F-5CA157868698}" type="sibTrans" cxnId="{CC4F0883-E283-4DA3-B7C4-785082DD4BA8}">
      <dgm:prSet/>
      <dgm:spPr/>
      <dgm:t>
        <a:bodyPr/>
        <a:lstStyle/>
        <a:p>
          <a:endParaRPr lang="en-US"/>
        </a:p>
      </dgm:t>
    </dgm:pt>
    <dgm:pt modelId="{4CF6254A-BC6F-4F10-9CA8-D0C5FD0B6045}">
      <dgm:prSet phldrT="[Text]"/>
      <dgm:spPr/>
      <dgm:t>
        <a:bodyPr/>
        <a:lstStyle/>
        <a:p>
          <a:r>
            <a:rPr lang="en-US" smtClean="0"/>
            <a:t>Filtering Texts by Category</a:t>
          </a:r>
          <a:endParaRPr lang="en-US" dirty="0"/>
        </a:p>
      </dgm:t>
    </dgm:pt>
    <dgm:pt modelId="{E1377E3F-8C9F-4C74-AEB1-1C09E277D73E}" type="parTrans" cxnId="{706E7C2A-91AA-489E-BC53-05CF3EF0F87C}">
      <dgm:prSet/>
      <dgm:spPr/>
      <dgm:t>
        <a:bodyPr/>
        <a:lstStyle/>
        <a:p>
          <a:endParaRPr lang="en-US"/>
        </a:p>
      </dgm:t>
    </dgm:pt>
    <dgm:pt modelId="{F32285EE-CEF7-4C53-AAAB-626813C039E9}" type="sibTrans" cxnId="{706E7C2A-91AA-489E-BC53-05CF3EF0F87C}">
      <dgm:prSet/>
      <dgm:spPr/>
      <dgm:t>
        <a:bodyPr/>
        <a:lstStyle/>
        <a:p>
          <a:endParaRPr lang="en-US"/>
        </a:p>
      </dgm:t>
    </dgm:pt>
    <dgm:pt modelId="{36BA08A7-E24A-4840-8F8B-E350435141F7}" type="pres">
      <dgm:prSet presAssocID="{7455BE3D-4DA4-4D2F-BFE2-5E990028CF95}" presName="Name0" presStyleCnt="0">
        <dgm:presLayoutVars>
          <dgm:dir/>
          <dgm:resizeHandles val="exact"/>
        </dgm:presLayoutVars>
      </dgm:prSet>
      <dgm:spPr/>
    </dgm:pt>
    <dgm:pt modelId="{911187C4-1A90-4398-89CE-1479B74432F5}" type="pres">
      <dgm:prSet presAssocID="{B1419FA7-E019-49F1-97E2-AE7E8212DBE0}" presName="composite" presStyleCnt="0"/>
      <dgm:spPr/>
    </dgm:pt>
    <dgm:pt modelId="{687B2C92-4741-47CB-ACCF-4511B5254D7C}" type="pres">
      <dgm:prSet presAssocID="{B1419FA7-E019-49F1-97E2-AE7E8212DBE0}" presName="bgChev" presStyleLbl="node1" presStyleIdx="0" presStyleCnt="7"/>
      <dgm:spPr/>
    </dgm:pt>
    <dgm:pt modelId="{002C890B-8DD9-447E-B195-506BA3E0A3CF}" type="pres">
      <dgm:prSet presAssocID="{B1419FA7-E019-49F1-97E2-AE7E8212DBE0}" presName="txNode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DB2AE-5CB0-49B0-AB3B-59ACCD779BA8}" type="pres">
      <dgm:prSet presAssocID="{9B656EE0-8E2A-428F-A78A-9095C4DB9E61}" presName="compositeSpace" presStyleCnt="0"/>
      <dgm:spPr/>
    </dgm:pt>
    <dgm:pt modelId="{CB82B150-8BFA-4056-83D2-A4841382DB50}" type="pres">
      <dgm:prSet presAssocID="{292478C7-C686-42B1-A91F-9370D1A13C75}" presName="composite" presStyleCnt="0"/>
      <dgm:spPr/>
    </dgm:pt>
    <dgm:pt modelId="{A027920D-4304-4545-82A3-ABC2C138F6D1}" type="pres">
      <dgm:prSet presAssocID="{292478C7-C686-42B1-A91F-9370D1A13C75}" presName="bgChev" presStyleLbl="node1" presStyleIdx="1" presStyleCnt="7"/>
      <dgm:spPr/>
    </dgm:pt>
    <dgm:pt modelId="{AB642869-D0D8-42D1-8457-50D01EBA126C}" type="pres">
      <dgm:prSet presAssocID="{292478C7-C686-42B1-A91F-9370D1A13C75}" presName="txNode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96C14-A84B-4C32-A809-935CC412620C}" type="pres">
      <dgm:prSet presAssocID="{EA306DD3-B270-461A-A386-DA8828429A0A}" presName="compositeSpace" presStyleCnt="0"/>
      <dgm:spPr/>
    </dgm:pt>
    <dgm:pt modelId="{22D2DDC9-B328-4C2A-83BA-2853800F9DAE}" type="pres">
      <dgm:prSet presAssocID="{4CF6254A-BC6F-4F10-9CA8-D0C5FD0B6045}" presName="composite" presStyleCnt="0"/>
      <dgm:spPr/>
    </dgm:pt>
    <dgm:pt modelId="{CD11910C-E506-4E8D-A1B5-DF90A02CD3A0}" type="pres">
      <dgm:prSet presAssocID="{4CF6254A-BC6F-4F10-9CA8-D0C5FD0B6045}" presName="bgChev" presStyleLbl="node1" presStyleIdx="2" presStyleCnt="7"/>
      <dgm:spPr/>
    </dgm:pt>
    <dgm:pt modelId="{8C3ED455-E14B-4E12-BA2C-0D72C50049A8}" type="pres">
      <dgm:prSet presAssocID="{4CF6254A-BC6F-4F10-9CA8-D0C5FD0B6045}" presName="txNode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BFE3DC-AF62-40EB-B64B-8FCA4FE06406}" type="pres">
      <dgm:prSet presAssocID="{F32285EE-CEF7-4C53-AAAB-626813C039E9}" presName="compositeSpace" presStyleCnt="0"/>
      <dgm:spPr/>
    </dgm:pt>
    <dgm:pt modelId="{9C54C65F-9691-4EDE-A24C-2A01CEC7FA5B}" type="pres">
      <dgm:prSet presAssocID="{3F844FBE-C1CE-41F1-BBA5-88E8FC950C1B}" presName="composite" presStyleCnt="0"/>
      <dgm:spPr/>
    </dgm:pt>
    <dgm:pt modelId="{1F72DF71-EB3C-4136-A988-6F096E89C982}" type="pres">
      <dgm:prSet presAssocID="{3F844FBE-C1CE-41F1-BBA5-88E8FC950C1B}" presName="bgChev" presStyleLbl="node1" presStyleIdx="3" presStyleCnt="7"/>
      <dgm:spPr/>
    </dgm:pt>
    <dgm:pt modelId="{3687EB12-E47F-4C4A-8250-80BB90757E57}" type="pres">
      <dgm:prSet presAssocID="{3F844FBE-C1CE-41F1-BBA5-88E8FC950C1B}" presName="txNode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9A5F1-4C77-4315-BD32-254E7E8812BD}" type="pres">
      <dgm:prSet presAssocID="{868AF4CE-FA6F-4611-9E9F-5CA157868698}" presName="compositeSpace" presStyleCnt="0"/>
      <dgm:spPr/>
    </dgm:pt>
    <dgm:pt modelId="{27E504ED-1771-4AF1-BD62-2A7268ECDF74}" type="pres">
      <dgm:prSet presAssocID="{B7D7E61E-DF23-4B6F-806C-7697EE6599CC}" presName="composite" presStyleCnt="0"/>
      <dgm:spPr/>
    </dgm:pt>
    <dgm:pt modelId="{C2C67FA8-5B53-4832-9134-07D1E87644E3}" type="pres">
      <dgm:prSet presAssocID="{B7D7E61E-DF23-4B6F-806C-7697EE6599CC}" presName="bgChev" presStyleLbl="node1" presStyleIdx="4" presStyleCnt="7"/>
      <dgm:spPr/>
    </dgm:pt>
    <dgm:pt modelId="{98EE3A3E-989D-4BCC-9FEA-866E8CDA34B3}" type="pres">
      <dgm:prSet presAssocID="{B7D7E61E-DF23-4B6F-806C-7697EE6599CC}" presName="txNode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AF0F0-FA37-42AE-BC13-BD6ABFB08BB6}" type="pres">
      <dgm:prSet presAssocID="{665EAF8B-2DA6-4CE0-A82C-821DB03419D2}" presName="compositeSpace" presStyleCnt="0"/>
      <dgm:spPr/>
    </dgm:pt>
    <dgm:pt modelId="{2EBC77EA-0044-4A28-A92B-D0F4E25AAC97}" type="pres">
      <dgm:prSet presAssocID="{E896BEA6-5228-4B9F-AC47-3393B4294655}" presName="composite" presStyleCnt="0"/>
      <dgm:spPr/>
    </dgm:pt>
    <dgm:pt modelId="{30AF9B24-3155-42B6-B1CA-C9547467A0F7}" type="pres">
      <dgm:prSet presAssocID="{E896BEA6-5228-4B9F-AC47-3393B4294655}" presName="bgChev" presStyleLbl="node1" presStyleIdx="5" presStyleCnt="7"/>
      <dgm:spPr/>
    </dgm:pt>
    <dgm:pt modelId="{C21D5F0C-686F-41D0-B417-BE81A37FBE4E}" type="pres">
      <dgm:prSet presAssocID="{E896BEA6-5228-4B9F-AC47-3393B4294655}" presName="txNode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973B2-1998-4E29-801A-E504A5BE2A2A}" type="pres">
      <dgm:prSet presAssocID="{540710CD-81B8-41CE-AC61-D527D138B652}" presName="compositeSpace" presStyleCnt="0"/>
      <dgm:spPr/>
    </dgm:pt>
    <dgm:pt modelId="{D96409C3-0583-4836-9238-D3962DDC8138}" type="pres">
      <dgm:prSet presAssocID="{F5315DF8-2CDE-4E33-AF37-3CB39C315FCC}" presName="composite" presStyleCnt="0"/>
      <dgm:spPr/>
    </dgm:pt>
    <dgm:pt modelId="{64D816D3-DC15-43BE-9974-3F7D09363644}" type="pres">
      <dgm:prSet presAssocID="{F5315DF8-2CDE-4E33-AF37-3CB39C315FCC}" presName="bgChev" presStyleLbl="node1" presStyleIdx="6" presStyleCnt="7"/>
      <dgm:spPr/>
    </dgm:pt>
    <dgm:pt modelId="{BA091414-DDF9-4620-BEC6-DDF35DF2C552}" type="pres">
      <dgm:prSet presAssocID="{F5315DF8-2CDE-4E33-AF37-3CB39C315FCC}" presName="txNode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20F4B0-D742-4575-BE9D-17108B6EC87E}" type="presOf" srcId="{7455BE3D-4DA4-4D2F-BFE2-5E990028CF95}" destId="{36BA08A7-E24A-4840-8F8B-E350435141F7}" srcOrd="0" destOrd="0" presId="urn:microsoft.com/office/officeart/2005/8/layout/chevronAccent+Icon"/>
    <dgm:cxn modelId="{397A78A5-A78A-43BF-BDB1-83C71B780DAA}" srcId="{7455BE3D-4DA4-4D2F-BFE2-5E990028CF95}" destId="{E896BEA6-5228-4B9F-AC47-3393B4294655}" srcOrd="5" destOrd="0" parTransId="{77BDA06E-F490-4C24-9370-6D29F4B701CF}" sibTransId="{540710CD-81B8-41CE-AC61-D527D138B652}"/>
    <dgm:cxn modelId="{CC4F0883-E283-4DA3-B7C4-785082DD4BA8}" srcId="{7455BE3D-4DA4-4D2F-BFE2-5E990028CF95}" destId="{3F844FBE-C1CE-41F1-BBA5-88E8FC950C1B}" srcOrd="3" destOrd="0" parTransId="{0A4589C0-6F55-4318-9F64-66DF9D521D8C}" sibTransId="{868AF4CE-FA6F-4611-9E9F-5CA157868698}"/>
    <dgm:cxn modelId="{413B7ABF-56C8-4630-B3C9-C5B4AA820D89}" srcId="{7455BE3D-4DA4-4D2F-BFE2-5E990028CF95}" destId="{F5315DF8-2CDE-4E33-AF37-3CB39C315FCC}" srcOrd="6" destOrd="0" parTransId="{9EFB11CF-58B8-46A6-B2FE-F39693812588}" sibTransId="{B6DC0830-3914-4293-8931-AF48A1B5468F}"/>
    <dgm:cxn modelId="{7E1ECFEB-824D-4F50-87EC-8E26323A9968}" type="presOf" srcId="{3F844FBE-C1CE-41F1-BBA5-88E8FC950C1B}" destId="{3687EB12-E47F-4C4A-8250-80BB90757E57}" srcOrd="0" destOrd="0" presId="urn:microsoft.com/office/officeart/2005/8/layout/chevronAccent+Icon"/>
    <dgm:cxn modelId="{05310B8A-2BA3-4449-B9D9-0C0D3821D323}" type="presOf" srcId="{F5315DF8-2CDE-4E33-AF37-3CB39C315FCC}" destId="{BA091414-DDF9-4620-BEC6-DDF35DF2C552}" srcOrd="0" destOrd="0" presId="urn:microsoft.com/office/officeart/2005/8/layout/chevronAccent+Icon"/>
    <dgm:cxn modelId="{DCCB7803-2348-4B49-B4C1-DEE8AFA2BDF4}" srcId="{7455BE3D-4DA4-4D2F-BFE2-5E990028CF95}" destId="{292478C7-C686-42B1-A91F-9370D1A13C75}" srcOrd="1" destOrd="0" parTransId="{69BB8F33-E1BF-4D98-A8DF-B0DBE8DC6AEE}" sibTransId="{EA306DD3-B270-461A-A386-DA8828429A0A}"/>
    <dgm:cxn modelId="{71AE8BFB-A5D1-4061-A1F1-0334101A36AC}" type="presOf" srcId="{4CF6254A-BC6F-4F10-9CA8-D0C5FD0B6045}" destId="{8C3ED455-E14B-4E12-BA2C-0D72C50049A8}" srcOrd="0" destOrd="0" presId="urn:microsoft.com/office/officeart/2005/8/layout/chevronAccent+Icon"/>
    <dgm:cxn modelId="{D8EA97D7-0DD2-4FA9-A52B-224CBD4AB95B}" type="presOf" srcId="{292478C7-C686-42B1-A91F-9370D1A13C75}" destId="{AB642869-D0D8-42D1-8457-50D01EBA126C}" srcOrd="0" destOrd="0" presId="urn:microsoft.com/office/officeart/2005/8/layout/chevronAccent+Icon"/>
    <dgm:cxn modelId="{706E7C2A-91AA-489E-BC53-05CF3EF0F87C}" srcId="{7455BE3D-4DA4-4D2F-BFE2-5E990028CF95}" destId="{4CF6254A-BC6F-4F10-9CA8-D0C5FD0B6045}" srcOrd="2" destOrd="0" parTransId="{E1377E3F-8C9F-4C74-AEB1-1C09E277D73E}" sibTransId="{F32285EE-CEF7-4C53-AAAB-626813C039E9}"/>
    <dgm:cxn modelId="{A41A1D05-5945-47A0-9B42-D44C3B3BC529}" srcId="{7455BE3D-4DA4-4D2F-BFE2-5E990028CF95}" destId="{B1419FA7-E019-49F1-97E2-AE7E8212DBE0}" srcOrd="0" destOrd="0" parTransId="{C25FB19F-77CC-4285-BBEF-0F867A1564D3}" sibTransId="{9B656EE0-8E2A-428F-A78A-9095C4DB9E61}"/>
    <dgm:cxn modelId="{E195EB46-EE53-48E1-857F-368509F7A6FC}" type="presOf" srcId="{B7D7E61E-DF23-4B6F-806C-7697EE6599CC}" destId="{98EE3A3E-989D-4BCC-9FEA-866E8CDA34B3}" srcOrd="0" destOrd="0" presId="urn:microsoft.com/office/officeart/2005/8/layout/chevronAccent+Icon"/>
    <dgm:cxn modelId="{7123B759-B6BA-4818-BD89-FC34781D6728}" type="presOf" srcId="{B1419FA7-E019-49F1-97E2-AE7E8212DBE0}" destId="{002C890B-8DD9-447E-B195-506BA3E0A3CF}" srcOrd="0" destOrd="0" presId="urn:microsoft.com/office/officeart/2005/8/layout/chevronAccent+Icon"/>
    <dgm:cxn modelId="{215DC0BC-C8B3-4DF4-A1B7-4DC9CFA1AE90}" srcId="{7455BE3D-4DA4-4D2F-BFE2-5E990028CF95}" destId="{B7D7E61E-DF23-4B6F-806C-7697EE6599CC}" srcOrd="4" destOrd="0" parTransId="{68CEFEB5-03DE-44FF-9A47-1EC25B648F28}" sibTransId="{665EAF8B-2DA6-4CE0-A82C-821DB03419D2}"/>
    <dgm:cxn modelId="{B7510096-CF88-491E-B757-331A18C25034}" type="presOf" srcId="{E896BEA6-5228-4B9F-AC47-3393B4294655}" destId="{C21D5F0C-686F-41D0-B417-BE81A37FBE4E}" srcOrd="0" destOrd="0" presId="urn:microsoft.com/office/officeart/2005/8/layout/chevronAccent+Icon"/>
    <dgm:cxn modelId="{3DE20CC2-2997-4783-A4A6-AD476EB56BAB}" type="presParOf" srcId="{36BA08A7-E24A-4840-8F8B-E350435141F7}" destId="{911187C4-1A90-4398-89CE-1479B74432F5}" srcOrd="0" destOrd="0" presId="urn:microsoft.com/office/officeart/2005/8/layout/chevronAccent+Icon"/>
    <dgm:cxn modelId="{C2F8C003-B2B0-4D7D-A177-D39703E603A0}" type="presParOf" srcId="{911187C4-1A90-4398-89CE-1479B74432F5}" destId="{687B2C92-4741-47CB-ACCF-4511B5254D7C}" srcOrd="0" destOrd="0" presId="urn:microsoft.com/office/officeart/2005/8/layout/chevronAccent+Icon"/>
    <dgm:cxn modelId="{B7BCEDCC-527D-49CE-916C-F31C0EDE77E0}" type="presParOf" srcId="{911187C4-1A90-4398-89CE-1479B74432F5}" destId="{002C890B-8DD9-447E-B195-506BA3E0A3CF}" srcOrd="1" destOrd="0" presId="urn:microsoft.com/office/officeart/2005/8/layout/chevronAccent+Icon"/>
    <dgm:cxn modelId="{5E6DD33E-2ACD-4978-9696-E89C8CADEA80}" type="presParOf" srcId="{36BA08A7-E24A-4840-8F8B-E350435141F7}" destId="{EA2DB2AE-5CB0-49B0-AB3B-59ACCD779BA8}" srcOrd="1" destOrd="0" presId="urn:microsoft.com/office/officeart/2005/8/layout/chevronAccent+Icon"/>
    <dgm:cxn modelId="{27E9B92B-9374-4F54-8E43-5DEE44AB028C}" type="presParOf" srcId="{36BA08A7-E24A-4840-8F8B-E350435141F7}" destId="{CB82B150-8BFA-4056-83D2-A4841382DB50}" srcOrd="2" destOrd="0" presId="urn:microsoft.com/office/officeart/2005/8/layout/chevronAccent+Icon"/>
    <dgm:cxn modelId="{494169E9-6818-4ED6-AD66-74ACA9CB02AE}" type="presParOf" srcId="{CB82B150-8BFA-4056-83D2-A4841382DB50}" destId="{A027920D-4304-4545-82A3-ABC2C138F6D1}" srcOrd="0" destOrd="0" presId="urn:microsoft.com/office/officeart/2005/8/layout/chevronAccent+Icon"/>
    <dgm:cxn modelId="{54354A9A-EB7D-4B88-8E98-A5275CD1CFC3}" type="presParOf" srcId="{CB82B150-8BFA-4056-83D2-A4841382DB50}" destId="{AB642869-D0D8-42D1-8457-50D01EBA126C}" srcOrd="1" destOrd="0" presId="urn:microsoft.com/office/officeart/2005/8/layout/chevronAccent+Icon"/>
    <dgm:cxn modelId="{A955B216-379F-44FB-9FB2-FD85B0607A9E}" type="presParOf" srcId="{36BA08A7-E24A-4840-8F8B-E350435141F7}" destId="{CAD96C14-A84B-4C32-A809-935CC412620C}" srcOrd="3" destOrd="0" presId="urn:microsoft.com/office/officeart/2005/8/layout/chevronAccent+Icon"/>
    <dgm:cxn modelId="{0EB0185A-F31A-4ABF-8937-A0E3FE837E2F}" type="presParOf" srcId="{36BA08A7-E24A-4840-8F8B-E350435141F7}" destId="{22D2DDC9-B328-4C2A-83BA-2853800F9DAE}" srcOrd="4" destOrd="0" presId="urn:microsoft.com/office/officeart/2005/8/layout/chevronAccent+Icon"/>
    <dgm:cxn modelId="{77A61726-0A87-4DDD-A793-E4396D846100}" type="presParOf" srcId="{22D2DDC9-B328-4C2A-83BA-2853800F9DAE}" destId="{CD11910C-E506-4E8D-A1B5-DF90A02CD3A0}" srcOrd="0" destOrd="0" presId="urn:microsoft.com/office/officeart/2005/8/layout/chevronAccent+Icon"/>
    <dgm:cxn modelId="{08AE300F-1584-42D0-AB65-93409894984D}" type="presParOf" srcId="{22D2DDC9-B328-4C2A-83BA-2853800F9DAE}" destId="{8C3ED455-E14B-4E12-BA2C-0D72C50049A8}" srcOrd="1" destOrd="0" presId="urn:microsoft.com/office/officeart/2005/8/layout/chevronAccent+Icon"/>
    <dgm:cxn modelId="{7093284A-329B-40BA-91B6-0B0626CCF4E3}" type="presParOf" srcId="{36BA08A7-E24A-4840-8F8B-E350435141F7}" destId="{62BFE3DC-AF62-40EB-B64B-8FCA4FE06406}" srcOrd="5" destOrd="0" presId="urn:microsoft.com/office/officeart/2005/8/layout/chevronAccent+Icon"/>
    <dgm:cxn modelId="{EEAB9A14-2E0D-4878-AF54-32BF1086F954}" type="presParOf" srcId="{36BA08A7-E24A-4840-8F8B-E350435141F7}" destId="{9C54C65F-9691-4EDE-A24C-2A01CEC7FA5B}" srcOrd="6" destOrd="0" presId="urn:microsoft.com/office/officeart/2005/8/layout/chevronAccent+Icon"/>
    <dgm:cxn modelId="{D37B4401-15DF-40E8-BE2C-F61A9BEC7C0F}" type="presParOf" srcId="{9C54C65F-9691-4EDE-A24C-2A01CEC7FA5B}" destId="{1F72DF71-EB3C-4136-A988-6F096E89C982}" srcOrd="0" destOrd="0" presId="urn:microsoft.com/office/officeart/2005/8/layout/chevronAccent+Icon"/>
    <dgm:cxn modelId="{B450A4D7-DD0C-419C-A4BD-4B79774AEC52}" type="presParOf" srcId="{9C54C65F-9691-4EDE-A24C-2A01CEC7FA5B}" destId="{3687EB12-E47F-4C4A-8250-80BB90757E57}" srcOrd="1" destOrd="0" presId="urn:microsoft.com/office/officeart/2005/8/layout/chevronAccent+Icon"/>
    <dgm:cxn modelId="{EBEDEE29-F6B4-4A8D-990F-A253B8AEB36E}" type="presParOf" srcId="{36BA08A7-E24A-4840-8F8B-E350435141F7}" destId="{8849A5F1-4C77-4315-BD32-254E7E8812BD}" srcOrd="7" destOrd="0" presId="urn:microsoft.com/office/officeart/2005/8/layout/chevronAccent+Icon"/>
    <dgm:cxn modelId="{4A3683BF-7CC3-497C-BE9E-7CE835C3662C}" type="presParOf" srcId="{36BA08A7-E24A-4840-8F8B-E350435141F7}" destId="{27E504ED-1771-4AF1-BD62-2A7268ECDF74}" srcOrd="8" destOrd="0" presId="urn:microsoft.com/office/officeart/2005/8/layout/chevronAccent+Icon"/>
    <dgm:cxn modelId="{3D9F109D-D274-4DCB-9F1C-2F27705785E3}" type="presParOf" srcId="{27E504ED-1771-4AF1-BD62-2A7268ECDF74}" destId="{C2C67FA8-5B53-4832-9134-07D1E87644E3}" srcOrd="0" destOrd="0" presId="urn:microsoft.com/office/officeart/2005/8/layout/chevronAccent+Icon"/>
    <dgm:cxn modelId="{11E9CBD1-9802-4173-868C-D0053F88FE15}" type="presParOf" srcId="{27E504ED-1771-4AF1-BD62-2A7268ECDF74}" destId="{98EE3A3E-989D-4BCC-9FEA-866E8CDA34B3}" srcOrd="1" destOrd="0" presId="urn:microsoft.com/office/officeart/2005/8/layout/chevronAccent+Icon"/>
    <dgm:cxn modelId="{0AA92917-0F9D-4F84-9467-CE11C44B1A5E}" type="presParOf" srcId="{36BA08A7-E24A-4840-8F8B-E350435141F7}" destId="{BADAF0F0-FA37-42AE-BC13-BD6ABFB08BB6}" srcOrd="9" destOrd="0" presId="urn:microsoft.com/office/officeart/2005/8/layout/chevronAccent+Icon"/>
    <dgm:cxn modelId="{AC01F760-A212-457F-9AC6-DF7760C3CC46}" type="presParOf" srcId="{36BA08A7-E24A-4840-8F8B-E350435141F7}" destId="{2EBC77EA-0044-4A28-A92B-D0F4E25AAC97}" srcOrd="10" destOrd="0" presId="urn:microsoft.com/office/officeart/2005/8/layout/chevronAccent+Icon"/>
    <dgm:cxn modelId="{E3AA873E-47E8-46D5-9AC9-42239F98D03F}" type="presParOf" srcId="{2EBC77EA-0044-4A28-A92B-D0F4E25AAC97}" destId="{30AF9B24-3155-42B6-B1CA-C9547467A0F7}" srcOrd="0" destOrd="0" presId="urn:microsoft.com/office/officeart/2005/8/layout/chevronAccent+Icon"/>
    <dgm:cxn modelId="{C851DF1A-5A65-469B-9304-1EE85A1BC10E}" type="presParOf" srcId="{2EBC77EA-0044-4A28-A92B-D0F4E25AAC97}" destId="{C21D5F0C-686F-41D0-B417-BE81A37FBE4E}" srcOrd="1" destOrd="0" presId="urn:microsoft.com/office/officeart/2005/8/layout/chevronAccent+Icon"/>
    <dgm:cxn modelId="{6CD9A504-6D2E-484A-B469-91EC09B91EFD}" type="presParOf" srcId="{36BA08A7-E24A-4840-8F8B-E350435141F7}" destId="{3FB973B2-1998-4E29-801A-E504A5BE2A2A}" srcOrd="11" destOrd="0" presId="urn:microsoft.com/office/officeart/2005/8/layout/chevronAccent+Icon"/>
    <dgm:cxn modelId="{446A71B0-47D2-4B84-85E1-12BC12966A1E}" type="presParOf" srcId="{36BA08A7-E24A-4840-8F8B-E350435141F7}" destId="{D96409C3-0583-4836-9238-D3962DDC8138}" srcOrd="12" destOrd="0" presId="urn:microsoft.com/office/officeart/2005/8/layout/chevronAccent+Icon"/>
    <dgm:cxn modelId="{936DE487-5C2F-412E-95CC-8CFCE7737C2A}" type="presParOf" srcId="{D96409C3-0583-4836-9238-D3962DDC8138}" destId="{64D816D3-DC15-43BE-9974-3F7D09363644}" srcOrd="0" destOrd="0" presId="urn:microsoft.com/office/officeart/2005/8/layout/chevronAccent+Icon"/>
    <dgm:cxn modelId="{7E101F58-0F4D-47E1-89B5-8F4E026C1CE9}" type="presParOf" srcId="{D96409C3-0583-4836-9238-D3962DDC8138}" destId="{BA091414-DDF9-4620-BEC6-DDF35DF2C552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55BE3D-4DA4-4D2F-BFE2-5E990028CF95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292478C7-C686-42B1-A91F-9370D1A13C75}">
      <dgm:prSet phldrT="[Text]"/>
      <dgm:spPr/>
      <dgm:t>
        <a:bodyPr/>
        <a:lstStyle/>
        <a:p>
          <a:r>
            <a:rPr lang="en-US" dirty="0" smtClean="0"/>
            <a:t>Annual Reports (TXT)</a:t>
          </a:r>
          <a:endParaRPr lang="en-US" dirty="0"/>
        </a:p>
      </dgm:t>
    </dgm:pt>
    <dgm:pt modelId="{69BB8F33-E1BF-4D98-A8DF-B0DBE8DC6AEE}" type="parTrans" cxnId="{DCCB7803-2348-4B49-B4C1-DEE8AFA2BDF4}">
      <dgm:prSet/>
      <dgm:spPr/>
      <dgm:t>
        <a:bodyPr/>
        <a:lstStyle/>
        <a:p>
          <a:endParaRPr lang="en-US"/>
        </a:p>
      </dgm:t>
    </dgm:pt>
    <dgm:pt modelId="{EA306DD3-B270-461A-A386-DA8828429A0A}" type="sibTrans" cxnId="{DCCB7803-2348-4B49-B4C1-DEE8AFA2BDF4}">
      <dgm:prSet/>
      <dgm:spPr/>
      <dgm:t>
        <a:bodyPr/>
        <a:lstStyle/>
        <a:p>
          <a:endParaRPr lang="en-US"/>
        </a:p>
      </dgm:t>
    </dgm:pt>
    <dgm:pt modelId="{B7D7E61E-DF23-4B6F-806C-7697EE6599CC}">
      <dgm:prSet phldrT="[Text]"/>
      <dgm:spPr/>
      <dgm:t>
        <a:bodyPr/>
        <a:lstStyle/>
        <a:p>
          <a:r>
            <a:rPr lang="en-US" dirty="0" smtClean="0"/>
            <a:t>Create Category Scores</a:t>
          </a:r>
          <a:endParaRPr lang="en-US" dirty="0"/>
        </a:p>
      </dgm:t>
    </dgm:pt>
    <dgm:pt modelId="{68CEFEB5-03DE-44FF-9A47-1EC25B648F28}" type="parTrans" cxnId="{215DC0BC-C8B3-4DF4-A1B7-4DC9CFA1AE90}">
      <dgm:prSet/>
      <dgm:spPr/>
      <dgm:t>
        <a:bodyPr/>
        <a:lstStyle/>
        <a:p>
          <a:endParaRPr lang="en-US"/>
        </a:p>
      </dgm:t>
    </dgm:pt>
    <dgm:pt modelId="{665EAF8B-2DA6-4CE0-A82C-821DB03419D2}" type="sibTrans" cxnId="{215DC0BC-C8B3-4DF4-A1B7-4DC9CFA1AE90}">
      <dgm:prSet/>
      <dgm:spPr/>
      <dgm:t>
        <a:bodyPr/>
        <a:lstStyle/>
        <a:p>
          <a:endParaRPr lang="en-US"/>
        </a:p>
      </dgm:t>
    </dgm:pt>
    <dgm:pt modelId="{E896BEA6-5228-4B9F-AC47-3393B4294655}">
      <dgm:prSet phldrT="[Text]"/>
      <dgm:spPr/>
      <dgm:t>
        <a:bodyPr/>
        <a:lstStyle/>
        <a:p>
          <a:r>
            <a:rPr lang="en-US" dirty="0" smtClean="0"/>
            <a:t>Preprocessing</a:t>
          </a:r>
          <a:endParaRPr lang="en-US" dirty="0"/>
        </a:p>
      </dgm:t>
    </dgm:pt>
    <dgm:pt modelId="{77BDA06E-F490-4C24-9370-6D29F4B701CF}" type="parTrans" cxnId="{397A78A5-A78A-43BF-BDB1-83C71B780DAA}">
      <dgm:prSet/>
      <dgm:spPr/>
      <dgm:t>
        <a:bodyPr/>
        <a:lstStyle/>
        <a:p>
          <a:endParaRPr lang="en-US"/>
        </a:p>
      </dgm:t>
    </dgm:pt>
    <dgm:pt modelId="{540710CD-81B8-41CE-AC61-D527D138B652}" type="sibTrans" cxnId="{397A78A5-A78A-43BF-BDB1-83C71B780DAA}">
      <dgm:prSet/>
      <dgm:spPr/>
      <dgm:t>
        <a:bodyPr/>
        <a:lstStyle/>
        <a:p>
          <a:endParaRPr lang="en-US"/>
        </a:p>
      </dgm:t>
    </dgm:pt>
    <dgm:pt modelId="{10D318C4-6620-4DB7-9DA4-90FBC0A4409A}">
      <dgm:prSet phldrT="[Text]"/>
      <dgm:spPr/>
      <dgm:t>
        <a:bodyPr/>
        <a:lstStyle/>
        <a:p>
          <a:r>
            <a:rPr lang="en-US" dirty="0" smtClean="0"/>
            <a:t>Sentence Tokenization</a:t>
          </a:r>
          <a:endParaRPr lang="en-US" dirty="0"/>
        </a:p>
      </dgm:t>
    </dgm:pt>
    <dgm:pt modelId="{3900157F-65C2-4C07-8F5C-C84970097E59}" type="parTrans" cxnId="{876495D6-5AF6-4234-AC0C-AD86CD47CF4C}">
      <dgm:prSet/>
      <dgm:spPr/>
      <dgm:t>
        <a:bodyPr/>
        <a:lstStyle/>
        <a:p>
          <a:endParaRPr lang="en-US"/>
        </a:p>
      </dgm:t>
    </dgm:pt>
    <dgm:pt modelId="{D9F160AD-0AE0-4026-AD4E-B535FC807A1D}" type="sibTrans" cxnId="{876495D6-5AF6-4234-AC0C-AD86CD47CF4C}">
      <dgm:prSet/>
      <dgm:spPr/>
      <dgm:t>
        <a:bodyPr/>
        <a:lstStyle/>
        <a:p>
          <a:endParaRPr lang="en-US"/>
        </a:p>
      </dgm:t>
    </dgm:pt>
    <dgm:pt modelId="{8A1BCF41-9CC6-4BC7-85D2-C73C58DDEAC3}">
      <dgm:prSet phldrT="[Text]"/>
      <dgm:spPr/>
      <dgm:t>
        <a:bodyPr/>
        <a:lstStyle/>
        <a:p>
          <a:r>
            <a:rPr lang="en-US" dirty="0" smtClean="0"/>
            <a:t>Sentiment Analysis</a:t>
          </a:r>
          <a:endParaRPr lang="en-US" dirty="0"/>
        </a:p>
      </dgm:t>
    </dgm:pt>
    <dgm:pt modelId="{FFF55CDE-BB62-4450-AE08-8C14EA846D17}" type="parTrans" cxnId="{AB1D9E28-2C97-4B29-83AB-F9EB47A0BBC1}">
      <dgm:prSet/>
      <dgm:spPr/>
      <dgm:t>
        <a:bodyPr/>
        <a:lstStyle/>
        <a:p>
          <a:endParaRPr lang="en-US"/>
        </a:p>
      </dgm:t>
    </dgm:pt>
    <dgm:pt modelId="{203F5826-91F0-41A8-BC16-E50257D97CAD}" type="sibTrans" cxnId="{AB1D9E28-2C97-4B29-83AB-F9EB47A0BBC1}">
      <dgm:prSet/>
      <dgm:spPr/>
      <dgm:t>
        <a:bodyPr/>
        <a:lstStyle/>
        <a:p>
          <a:endParaRPr lang="en-US"/>
        </a:p>
      </dgm:t>
    </dgm:pt>
    <dgm:pt modelId="{19A3B90E-AAD5-4FC6-B4CB-CA247D44D1F7}">
      <dgm:prSet phldrT="[Text]"/>
      <dgm:spPr/>
      <dgm:t>
        <a:bodyPr/>
        <a:lstStyle/>
        <a:p>
          <a:r>
            <a:rPr lang="en-US" dirty="0" smtClean="0"/>
            <a:t>Get Sentiment Classes</a:t>
          </a:r>
          <a:endParaRPr lang="en-US" dirty="0"/>
        </a:p>
      </dgm:t>
    </dgm:pt>
    <dgm:pt modelId="{F8EB9285-AAC1-48C3-BDC4-330FD0970267}" type="parTrans" cxnId="{EEA341C5-E006-4F07-BFFA-27E782BFDD79}">
      <dgm:prSet/>
      <dgm:spPr/>
      <dgm:t>
        <a:bodyPr/>
        <a:lstStyle/>
        <a:p>
          <a:endParaRPr lang="en-US"/>
        </a:p>
      </dgm:t>
    </dgm:pt>
    <dgm:pt modelId="{B6DB36B1-B6BC-4416-9061-D03B466EC4B0}" type="sibTrans" cxnId="{EEA341C5-E006-4F07-BFFA-27E782BFDD79}">
      <dgm:prSet/>
      <dgm:spPr/>
      <dgm:t>
        <a:bodyPr/>
        <a:lstStyle/>
        <a:p>
          <a:endParaRPr lang="en-US"/>
        </a:p>
      </dgm:t>
    </dgm:pt>
    <dgm:pt modelId="{5A043B69-4814-4E3F-AF2E-44B8DC1E6E38}">
      <dgm:prSet phldrT="[Text]"/>
      <dgm:spPr/>
      <dgm:t>
        <a:bodyPr/>
        <a:lstStyle/>
        <a:p>
          <a:r>
            <a:rPr lang="en-US" dirty="0" smtClean="0"/>
            <a:t>Filtering Sentences by Category</a:t>
          </a:r>
          <a:endParaRPr lang="en-US" dirty="0"/>
        </a:p>
      </dgm:t>
    </dgm:pt>
    <dgm:pt modelId="{5ED3863C-F2D4-4E26-B9BC-5CE40F8A5FBE}" type="parTrans" cxnId="{17F22063-A963-447F-AE44-C48BA39E8531}">
      <dgm:prSet/>
      <dgm:spPr/>
      <dgm:t>
        <a:bodyPr/>
        <a:lstStyle/>
        <a:p>
          <a:endParaRPr lang="en-US"/>
        </a:p>
      </dgm:t>
    </dgm:pt>
    <dgm:pt modelId="{0A5352E0-8D2C-42A8-AE42-200772CB5CAF}" type="sibTrans" cxnId="{17F22063-A963-447F-AE44-C48BA39E8531}">
      <dgm:prSet/>
      <dgm:spPr/>
      <dgm:t>
        <a:bodyPr/>
        <a:lstStyle/>
        <a:p>
          <a:endParaRPr lang="en-US"/>
        </a:p>
      </dgm:t>
    </dgm:pt>
    <dgm:pt modelId="{94BFFBE3-25F0-4B3D-81C3-A49F4F691103}">
      <dgm:prSet phldrT="[Text]"/>
      <dgm:spPr/>
      <dgm:t>
        <a:bodyPr/>
        <a:lstStyle/>
        <a:p>
          <a:r>
            <a:rPr lang="en-US" dirty="0" smtClean="0"/>
            <a:t>Annual Reports (PDF)</a:t>
          </a:r>
          <a:endParaRPr lang="en-US" dirty="0"/>
        </a:p>
      </dgm:t>
    </dgm:pt>
    <dgm:pt modelId="{A51F0EC2-E3CD-4B76-99EB-2AA2F5CC8C52}" type="parTrans" cxnId="{CC6EB3D0-D3F4-4B50-8361-19D94B41CAA2}">
      <dgm:prSet/>
      <dgm:spPr/>
      <dgm:t>
        <a:bodyPr/>
        <a:lstStyle/>
        <a:p>
          <a:endParaRPr lang="en-US"/>
        </a:p>
      </dgm:t>
    </dgm:pt>
    <dgm:pt modelId="{0AF60486-324F-4DA3-B73F-25E39C275235}" type="sibTrans" cxnId="{CC6EB3D0-D3F4-4B50-8361-19D94B41CAA2}">
      <dgm:prSet/>
      <dgm:spPr/>
      <dgm:t>
        <a:bodyPr/>
        <a:lstStyle/>
        <a:p>
          <a:endParaRPr lang="en-US"/>
        </a:p>
      </dgm:t>
    </dgm:pt>
    <dgm:pt modelId="{36BA08A7-E24A-4840-8F8B-E350435141F7}" type="pres">
      <dgm:prSet presAssocID="{7455BE3D-4DA4-4D2F-BFE2-5E990028CF95}" presName="Name0" presStyleCnt="0">
        <dgm:presLayoutVars>
          <dgm:dir/>
          <dgm:resizeHandles val="exact"/>
        </dgm:presLayoutVars>
      </dgm:prSet>
      <dgm:spPr/>
    </dgm:pt>
    <dgm:pt modelId="{460A34B1-B4AB-45F8-8996-74C531638BD8}" type="pres">
      <dgm:prSet presAssocID="{94BFFBE3-25F0-4B3D-81C3-A49F4F691103}" presName="composite" presStyleCnt="0"/>
      <dgm:spPr/>
    </dgm:pt>
    <dgm:pt modelId="{EE673814-7071-4FCC-BA09-FCCD3AFA6A79}" type="pres">
      <dgm:prSet presAssocID="{94BFFBE3-25F0-4B3D-81C3-A49F4F691103}" presName="bgChev" presStyleLbl="node1" presStyleIdx="0" presStyleCnt="8"/>
      <dgm:spPr/>
    </dgm:pt>
    <dgm:pt modelId="{14C5FD94-D7FE-41B4-B741-861A35675496}" type="pres">
      <dgm:prSet presAssocID="{94BFFBE3-25F0-4B3D-81C3-A49F4F691103}" presName="txNode" presStyleLbl="fg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74AF7-95BB-492E-A4DD-A09734DD3A0C}" type="pres">
      <dgm:prSet presAssocID="{0AF60486-324F-4DA3-B73F-25E39C275235}" presName="compositeSpace" presStyleCnt="0"/>
      <dgm:spPr/>
    </dgm:pt>
    <dgm:pt modelId="{CB82B150-8BFA-4056-83D2-A4841382DB50}" type="pres">
      <dgm:prSet presAssocID="{292478C7-C686-42B1-A91F-9370D1A13C75}" presName="composite" presStyleCnt="0"/>
      <dgm:spPr/>
    </dgm:pt>
    <dgm:pt modelId="{A027920D-4304-4545-82A3-ABC2C138F6D1}" type="pres">
      <dgm:prSet presAssocID="{292478C7-C686-42B1-A91F-9370D1A13C75}" presName="bgChev" presStyleLbl="node1" presStyleIdx="1" presStyleCnt="8"/>
      <dgm:spPr/>
    </dgm:pt>
    <dgm:pt modelId="{AB642869-D0D8-42D1-8457-50D01EBA126C}" type="pres">
      <dgm:prSet presAssocID="{292478C7-C686-42B1-A91F-9370D1A13C75}" presName="txNode" presStyleLbl="f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96C14-A84B-4C32-A809-935CC412620C}" type="pres">
      <dgm:prSet presAssocID="{EA306DD3-B270-461A-A386-DA8828429A0A}" presName="compositeSpace" presStyleCnt="0"/>
      <dgm:spPr/>
    </dgm:pt>
    <dgm:pt modelId="{9401AF3B-B63A-4D07-BCBD-CA75F47D8BE1}" type="pres">
      <dgm:prSet presAssocID="{10D318C4-6620-4DB7-9DA4-90FBC0A4409A}" presName="composite" presStyleCnt="0"/>
      <dgm:spPr/>
    </dgm:pt>
    <dgm:pt modelId="{A57F342F-A689-423B-B523-9181E79B616D}" type="pres">
      <dgm:prSet presAssocID="{10D318C4-6620-4DB7-9DA4-90FBC0A4409A}" presName="bgChev" presStyleLbl="node1" presStyleIdx="2" presStyleCnt="8"/>
      <dgm:spPr/>
    </dgm:pt>
    <dgm:pt modelId="{DDE3D40E-6222-490E-B534-24C36A552D6B}" type="pres">
      <dgm:prSet presAssocID="{10D318C4-6620-4DB7-9DA4-90FBC0A4409A}" presName="txNode" presStyleLbl="fg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0370A8-11EF-4A91-866F-51FA6261BB56}" type="pres">
      <dgm:prSet presAssocID="{D9F160AD-0AE0-4026-AD4E-B535FC807A1D}" presName="compositeSpace" presStyleCnt="0"/>
      <dgm:spPr/>
    </dgm:pt>
    <dgm:pt modelId="{93E35F15-8950-489D-9FE9-2448D9E3E755}" type="pres">
      <dgm:prSet presAssocID="{5A043B69-4814-4E3F-AF2E-44B8DC1E6E38}" presName="composite" presStyleCnt="0"/>
      <dgm:spPr/>
    </dgm:pt>
    <dgm:pt modelId="{1BF9BD4D-12FE-48B0-88C0-B77043281830}" type="pres">
      <dgm:prSet presAssocID="{5A043B69-4814-4E3F-AF2E-44B8DC1E6E38}" presName="bgChev" presStyleLbl="node1" presStyleIdx="3" presStyleCnt="8"/>
      <dgm:spPr/>
    </dgm:pt>
    <dgm:pt modelId="{49AFAEB5-93B5-47AE-968F-970EA2F4A508}" type="pres">
      <dgm:prSet presAssocID="{5A043B69-4814-4E3F-AF2E-44B8DC1E6E38}" presName="txNode" presStyleLbl="f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24999-E724-440F-AC1C-D679B973611A}" type="pres">
      <dgm:prSet presAssocID="{0A5352E0-8D2C-42A8-AE42-200772CB5CAF}" presName="compositeSpace" presStyleCnt="0"/>
      <dgm:spPr/>
    </dgm:pt>
    <dgm:pt modelId="{9FC11773-D6C0-4AF5-88DE-2619C8C0FA91}" type="pres">
      <dgm:prSet presAssocID="{8A1BCF41-9CC6-4BC7-85D2-C73C58DDEAC3}" presName="composite" presStyleCnt="0"/>
      <dgm:spPr/>
    </dgm:pt>
    <dgm:pt modelId="{32B6B66E-165B-4775-B699-D1B2AB1DEDC9}" type="pres">
      <dgm:prSet presAssocID="{8A1BCF41-9CC6-4BC7-85D2-C73C58DDEAC3}" presName="bgChev" presStyleLbl="node1" presStyleIdx="4" presStyleCnt="8"/>
      <dgm:spPr/>
    </dgm:pt>
    <dgm:pt modelId="{74BBCF71-0F8A-4730-A423-6C717536C5D3}" type="pres">
      <dgm:prSet presAssocID="{8A1BCF41-9CC6-4BC7-85D2-C73C58DDEAC3}" presName="txNode" presStyleLbl="fg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6EB06-B552-4E56-9D90-3DFDDEF9EF08}" type="pres">
      <dgm:prSet presAssocID="{203F5826-91F0-41A8-BC16-E50257D97CAD}" presName="compositeSpace" presStyleCnt="0"/>
      <dgm:spPr/>
    </dgm:pt>
    <dgm:pt modelId="{E673F1B1-0307-4771-ADA3-4E7956D303F6}" type="pres">
      <dgm:prSet presAssocID="{19A3B90E-AAD5-4FC6-B4CB-CA247D44D1F7}" presName="composite" presStyleCnt="0"/>
      <dgm:spPr/>
    </dgm:pt>
    <dgm:pt modelId="{33782217-5796-456B-B8D6-C633B5E7B3CF}" type="pres">
      <dgm:prSet presAssocID="{19A3B90E-AAD5-4FC6-B4CB-CA247D44D1F7}" presName="bgChev" presStyleLbl="node1" presStyleIdx="5" presStyleCnt="8"/>
      <dgm:spPr/>
    </dgm:pt>
    <dgm:pt modelId="{6315651A-B8C6-40BA-A028-3F116C585B0C}" type="pres">
      <dgm:prSet presAssocID="{19A3B90E-AAD5-4FC6-B4CB-CA247D44D1F7}" presName="txNode" presStyleLbl="fg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D07C9D-FDEE-4914-BA60-A5F733AFEE7C}" type="pres">
      <dgm:prSet presAssocID="{B6DB36B1-B6BC-4416-9061-D03B466EC4B0}" presName="compositeSpace" presStyleCnt="0"/>
      <dgm:spPr/>
    </dgm:pt>
    <dgm:pt modelId="{27E504ED-1771-4AF1-BD62-2A7268ECDF74}" type="pres">
      <dgm:prSet presAssocID="{B7D7E61E-DF23-4B6F-806C-7697EE6599CC}" presName="composite" presStyleCnt="0"/>
      <dgm:spPr/>
    </dgm:pt>
    <dgm:pt modelId="{C2C67FA8-5B53-4832-9134-07D1E87644E3}" type="pres">
      <dgm:prSet presAssocID="{B7D7E61E-DF23-4B6F-806C-7697EE6599CC}" presName="bgChev" presStyleLbl="node1" presStyleIdx="6" presStyleCnt="8"/>
      <dgm:spPr/>
    </dgm:pt>
    <dgm:pt modelId="{98EE3A3E-989D-4BCC-9FEA-866E8CDA34B3}" type="pres">
      <dgm:prSet presAssocID="{B7D7E61E-DF23-4B6F-806C-7697EE6599CC}" presName="txNode" presStyleLbl="fg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AF0F0-FA37-42AE-BC13-BD6ABFB08BB6}" type="pres">
      <dgm:prSet presAssocID="{665EAF8B-2DA6-4CE0-A82C-821DB03419D2}" presName="compositeSpace" presStyleCnt="0"/>
      <dgm:spPr/>
    </dgm:pt>
    <dgm:pt modelId="{2EBC77EA-0044-4A28-A92B-D0F4E25AAC97}" type="pres">
      <dgm:prSet presAssocID="{E896BEA6-5228-4B9F-AC47-3393B4294655}" presName="composite" presStyleCnt="0"/>
      <dgm:spPr/>
    </dgm:pt>
    <dgm:pt modelId="{30AF9B24-3155-42B6-B1CA-C9547467A0F7}" type="pres">
      <dgm:prSet presAssocID="{E896BEA6-5228-4B9F-AC47-3393B4294655}" presName="bgChev" presStyleLbl="node1" presStyleIdx="7" presStyleCnt="8"/>
      <dgm:spPr/>
    </dgm:pt>
    <dgm:pt modelId="{C21D5F0C-686F-41D0-B417-BE81A37FBE4E}" type="pres">
      <dgm:prSet presAssocID="{E896BEA6-5228-4B9F-AC47-3393B4294655}" presName="txNode" presStyleLbl="fg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86B2A6-926D-47B1-B6EB-34BD0AB1A81B}" type="presOf" srcId="{E896BEA6-5228-4B9F-AC47-3393B4294655}" destId="{C21D5F0C-686F-41D0-B417-BE81A37FBE4E}" srcOrd="0" destOrd="0" presId="urn:microsoft.com/office/officeart/2005/8/layout/chevronAccent+Icon"/>
    <dgm:cxn modelId="{BEAB95C5-9906-491B-9473-DC9A86E78782}" type="presOf" srcId="{292478C7-C686-42B1-A91F-9370D1A13C75}" destId="{AB642869-D0D8-42D1-8457-50D01EBA126C}" srcOrd="0" destOrd="0" presId="urn:microsoft.com/office/officeart/2005/8/layout/chevronAccent+Icon"/>
    <dgm:cxn modelId="{A237B197-6F89-47EB-89E7-92025B34A185}" type="presOf" srcId="{19A3B90E-AAD5-4FC6-B4CB-CA247D44D1F7}" destId="{6315651A-B8C6-40BA-A028-3F116C585B0C}" srcOrd="0" destOrd="0" presId="urn:microsoft.com/office/officeart/2005/8/layout/chevronAccent+Icon"/>
    <dgm:cxn modelId="{CC6EB3D0-D3F4-4B50-8361-19D94B41CAA2}" srcId="{7455BE3D-4DA4-4D2F-BFE2-5E990028CF95}" destId="{94BFFBE3-25F0-4B3D-81C3-A49F4F691103}" srcOrd="0" destOrd="0" parTransId="{A51F0EC2-E3CD-4B76-99EB-2AA2F5CC8C52}" sibTransId="{0AF60486-324F-4DA3-B73F-25E39C275235}"/>
    <dgm:cxn modelId="{397A78A5-A78A-43BF-BDB1-83C71B780DAA}" srcId="{7455BE3D-4DA4-4D2F-BFE2-5E990028CF95}" destId="{E896BEA6-5228-4B9F-AC47-3393B4294655}" srcOrd="7" destOrd="0" parTransId="{77BDA06E-F490-4C24-9370-6D29F4B701CF}" sibTransId="{540710CD-81B8-41CE-AC61-D527D138B652}"/>
    <dgm:cxn modelId="{CF011F56-4515-4A05-9626-2B9661AD9E04}" type="presOf" srcId="{8A1BCF41-9CC6-4BC7-85D2-C73C58DDEAC3}" destId="{74BBCF71-0F8A-4730-A423-6C717536C5D3}" srcOrd="0" destOrd="0" presId="urn:microsoft.com/office/officeart/2005/8/layout/chevronAccent+Icon"/>
    <dgm:cxn modelId="{E439384B-DCB4-4490-8005-C5BEE4B27192}" type="presOf" srcId="{10D318C4-6620-4DB7-9DA4-90FBC0A4409A}" destId="{DDE3D40E-6222-490E-B534-24C36A552D6B}" srcOrd="0" destOrd="0" presId="urn:microsoft.com/office/officeart/2005/8/layout/chevronAccent+Icon"/>
    <dgm:cxn modelId="{DCCB7803-2348-4B49-B4C1-DEE8AFA2BDF4}" srcId="{7455BE3D-4DA4-4D2F-BFE2-5E990028CF95}" destId="{292478C7-C686-42B1-A91F-9370D1A13C75}" srcOrd="1" destOrd="0" parTransId="{69BB8F33-E1BF-4D98-A8DF-B0DBE8DC6AEE}" sibTransId="{EA306DD3-B270-461A-A386-DA8828429A0A}"/>
    <dgm:cxn modelId="{0E6F90FB-E7FA-4B1C-921A-16C1815FCA57}" type="presOf" srcId="{94BFFBE3-25F0-4B3D-81C3-A49F4F691103}" destId="{14C5FD94-D7FE-41B4-B741-861A35675496}" srcOrd="0" destOrd="0" presId="urn:microsoft.com/office/officeart/2005/8/layout/chevronAccent+Icon"/>
    <dgm:cxn modelId="{876495D6-5AF6-4234-AC0C-AD86CD47CF4C}" srcId="{7455BE3D-4DA4-4D2F-BFE2-5E990028CF95}" destId="{10D318C4-6620-4DB7-9DA4-90FBC0A4409A}" srcOrd="2" destOrd="0" parTransId="{3900157F-65C2-4C07-8F5C-C84970097E59}" sibTransId="{D9F160AD-0AE0-4026-AD4E-B535FC807A1D}"/>
    <dgm:cxn modelId="{8AF9F075-6E22-4CA5-97CD-07460D03E0AC}" type="presOf" srcId="{7455BE3D-4DA4-4D2F-BFE2-5E990028CF95}" destId="{36BA08A7-E24A-4840-8F8B-E350435141F7}" srcOrd="0" destOrd="0" presId="urn:microsoft.com/office/officeart/2005/8/layout/chevronAccent+Icon"/>
    <dgm:cxn modelId="{215DC0BC-C8B3-4DF4-A1B7-4DC9CFA1AE90}" srcId="{7455BE3D-4DA4-4D2F-BFE2-5E990028CF95}" destId="{B7D7E61E-DF23-4B6F-806C-7697EE6599CC}" srcOrd="6" destOrd="0" parTransId="{68CEFEB5-03DE-44FF-9A47-1EC25B648F28}" sibTransId="{665EAF8B-2DA6-4CE0-A82C-821DB03419D2}"/>
    <dgm:cxn modelId="{AB1D9E28-2C97-4B29-83AB-F9EB47A0BBC1}" srcId="{7455BE3D-4DA4-4D2F-BFE2-5E990028CF95}" destId="{8A1BCF41-9CC6-4BC7-85D2-C73C58DDEAC3}" srcOrd="4" destOrd="0" parTransId="{FFF55CDE-BB62-4450-AE08-8C14EA846D17}" sibTransId="{203F5826-91F0-41A8-BC16-E50257D97CAD}"/>
    <dgm:cxn modelId="{17F22063-A963-447F-AE44-C48BA39E8531}" srcId="{7455BE3D-4DA4-4D2F-BFE2-5E990028CF95}" destId="{5A043B69-4814-4E3F-AF2E-44B8DC1E6E38}" srcOrd="3" destOrd="0" parTransId="{5ED3863C-F2D4-4E26-B9BC-5CE40F8A5FBE}" sibTransId="{0A5352E0-8D2C-42A8-AE42-200772CB5CAF}"/>
    <dgm:cxn modelId="{19E2DB3C-FB57-42E0-B9DF-0F79AFE145B8}" type="presOf" srcId="{5A043B69-4814-4E3F-AF2E-44B8DC1E6E38}" destId="{49AFAEB5-93B5-47AE-968F-970EA2F4A508}" srcOrd="0" destOrd="0" presId="urn:microsoft.com/office/officeart/2005/8/layout/chevronAccent+Icon"/>
    <dgm:cxn modelId="{EEA341C5-E006-4F07-BFFA-27E782BFDD79}" srcId="{7455BE3D-4DA4-4D2F-BFE2-5E990028CF95}" destId="{19A3B90E-AAD5-4FC6-B4CB-CA247D44D1F7}" srcOrd="5" destOrd="0" parTransId="{F8EB9285-AAC1-48C3-BDC4-330FD0970267}" sibTransId="{B6DB36B1-B6BC-4416-9061-D03B466EC4B0}"/>
    <dgm:cxn modelId="{7CB55257-0BD6-4705-B6AE-ADFD3664502B}" type="presOf" srcId="{B7D7E61E-DF23-4B6F-806C-7697EE6599CC}" destId="{98EE3A3E-989D-4BCC-9FEA-866E8CDA34B3}" srcOrd="0" destOrd="0" presId="urn:microsoft.com/office/officeart/2005/8/layout/chevronAccent+Icon"/>
    <dgm:cxn modelId="{D2C46BD4-C44F-4AA4-98BC-CED7A6FE709C}" type="presParOf" srcId="{36BA08A7-E24A-4840-8F8B-E350435141F7}" destId="{460A34B1-B4AB-45F8-8996-74C531638BD8}" srcOrd="0" destOrd="0" presId="urn:microsoft.com/office/officeart/2005/8/layout/chevronAccent+Icon"/>
    <dgm:cxn modelId="{FF9B7F03-383B-4973-9B01-5052A67DD016}" type="presParOf" srcId="{460A34B1-B4AB-45F8-8996-74C531638BD8}" destId="{EE673814-7071-4FCC-BA09-FCCD3AFA6A79}" srcOrd="0" destOrd="0" presId="urn:microsoft.com/office/officeart/2005/8/layout/chevronAccent+Icon"/>
    <dgm:cxn modelId="{FC6FDA7E-2A11-42EF-B072-2DCD6C3BCB4F}" type="presParOf" srcId="{460A34B1-B4AB-45F8-8996-74C531638BD8}" destId="{14C5FD94-D7FE-41B4-B741-861A35675496}" srcOrd="1" destOrd="0" presId="urn:microsoft.com/office/officeart/2005/8/layout/chevronAccent+Icon"/>
    <dgm:cxn modelId="{7CFB4523-98FF-4921-8F11-CE268BA0820D}" type="presParOf" srcId="{36BA08A7-E24A-4840-8F8B-E350435141F7}" destId="{E2674AF7-95BB-492E-A4DD-A09734DD3A0C}" srcOrd="1" destOrd="0" presId="urn:microsoft.com/office/officeart/2005/8/layout/chevronAccent+Icon"/>
    <dgm:cxn modelId="{AED73403-2EB1-4C4E-9829-C0814F0FA64C}" type="presParOf" srcId="{36BA08A7-E24A-4840-8F8B-E350435141F7}" destId="{CB82B150-8BFA-4056-83D2-A4841382DB50}" srcOrd="2" destOrd="0" presId="urn:microsoft.com/office/officeart/2005/8/layout/chevronAccent+Icon"/>
    <dgm:cxn modelId="{008A2DFF-E528-4122-9EEB-0B17407324EC}" type="presParOf" srcId="{CB82B150-8BFA-4056-83D2-A4841382DB50}" destId="{A027920D-4304-4545-82A3-ABC2C138F6D1}" srcOrd="0" destOrd="0" presId="urn:microsoft.com/office/officeart/2005/8/layout/chevronAccent+Icon"/>
    <dgm:cxn modelId="{85E21B1C-3E2B-47DE-A7E4-43E4A27406EF}" type="presParOf" srcId="{CB82B150-8BFA-4056-83D2-A4841382DB50}" destId="{AB642869-D0D8-42D1-8457-50D01EBA126C}" srcOrd="1" destOrd="0" presId="urn:microsoft.com/office/officeart/2005/8/layout/chevronAccent+Icon"/>
    <dgm:cxn modelId="{5B1DE418-A0B0-4792-BAD1-456FE4A927FF}" type="presParOf" srcId="{36BA08A7-E24A-4840-8F8B-E350435141F7}" destId="{CAD96C14-A84B-4C32-A809-935CC412620C}" srcOrd="3" destOrd="0" presId="urn:microsoft.com/office/officeart/2005/8/layout/chevronAccent+Icon"/>
    <dgm:cxn modelId="{8D921E06-5B5D-4FF8-BCAE-33FC43C3E23C}" type="presParOf" srcId="{36BA08A7-E24A-4840-8F8B-E350435141F7}" destId="{9401AF3B-B63A-4D07-BCBD-CA75F47D8BE1}" srcOrd="4" destOrd="0" presId="urn:microsoft.com/office/officeart/2005/8/layout/chevronAccent+Icon"/>
    <dgm:cxn modelId="{8F48BCCC-EDB0-4FBC-9C63-378A612F58D4}" type="presParOf" srcId="{9401AF3B-B63A-4D07-BCBD-CA75F47D8BE1}" destId="{A57F342F-A689-423B-B523-9181E79B616D}" srcOrd="0" destOrd="0" presId="urn:microsoft.com/office/officeart/2005/8/layout/chevronAccent+Icon"/>
    <dgm:cxn modelId="{53E5904A-A1B5-45BB-8123-1B67DC830521}" type="presParOf" srcId="{9401AF3B-B63A-4D07-BCBD-CA75F47D8BE1}" destId="{DDE3D40E-6222-490E-B534-24C36A552D6B}" srcOrd="1" destOrd="0" presId="urn:microsoft.com/office/officeart/2005/8/layout/chevronAccent+Icon"/>
    <dgm:cxn modelId="{EE7BDD4D-9792-453F-92F4-644467C662FE}" type="presParOf" srcId="{36BA08A7-E24A-4840-8F8B-E350435141F7}" destId="{570370A8-11EF-4A91-866F-51FA6261BB56}" srcOrd="5" destOrd="0" presId="urn:microsoft.com/office/officeart/2005/8/layout/chevronAccent+Icon"/>
    <dgm:cxn modelId="{82021C83-71EE-4CD9-B1B8-C8FD63158CBF}" type="presParOf" srcId="{36BA08A7-E24A-4840-8F8B-E350435141F7}" destId="{93E35F15-8950-489D-9FE9-2448D9E3E755}" srcOrd="6" destOrd="0" presId="urn:microsoft.com/office/officeart/2005/8/layout/chevronAccent+Icon"/>
    <dgm:cxn modelId="{9A62B773-BB28-4735-9336-C79DC0A9CF56}" type="presParOf" srcId="{93E35F15-8950-489D-9FE9-2448D9E3E755}" destId="{1BF9BD4D-12FE-48B0-88C0-B77043281830}" srcOrd="0" destOrd="0" presId="urn:microsoft.com/office/officeart/2005/8/layout/chevronAccent+Icon"/>
    <dgm:cxn modelId="{3786C070-5847-47BD-89A0-72EF9E2EDF06}" type="presParOf" srcId="{93E35F15-8950-489D-9FE9-2448D9E3E755}" destId="{49AFAEB5-93B5-47AE-968F-970EA2F4A508}" srcOrd="1" destOrd="0" presId="urn:microsoft.com/office/officeart/2005/8/layout/chevronAccent+Icon"/>
    <dgm:cxn modelId="{41CEED95-B633-476C-B498-8AC751DA77D7}" type="presParOf" srcId="{36BA08A7-E24A-4840-8F8B-E350435141F7}" destId="{D5F24999-E724-440F-AC1C-D679B973611A}" srcOrd="7" destOrd="0" presId="urn:microsoft.com/office/officeart/2005/8/layout/chevronAccent+Icon"/>
    <dgm:cxn modelId="{224E5175-F876-4A16-84A9-F242136062D5}" type="presParOf" srcId="{36BA08A7-E24A-4840-8F8B-E350435141F7}" destId="{9FC11773-D6C0-4AF5-88DE-2619C8C0FA91}" srcOrd="8" destOrd="0" presId="urn:microsoft.com/office/officeart/2005/8/layout/chevronAccent+Icon"/>
    <dgm:cxn modelId="{4D476804-FC78-4E1E-A074-CAC9B1DA269E}" type="presParOf" srcId="{9FC11773-D6C0-4AF5-88DE-2619C8C0FA91}" destId="{32B6B66E-165B-4775-B699-D1B2AB1DEDC9}" srcOrd="0" destOrd="0" presId="urn:microsoft.com/office/officeart/2005/8/layout/chevronAccent+Icon"/>
    <dgm:cxn modelId="{CF4B9FE8-2416-430E-B4F1-F286F6EC9C0C}" type="presParOf" srcId="{9FC11773-D6C0-4AF5-88DE-2619C8C0FA91}" destId="{74BBCF71-0F8A-4730-A423-6C717536C5D3}" srcOrd="1" destOrd="0" presId="urn:microsoft.com/office/officeart/2005/8/layout/chevronAccent+Icon"/>
    <dgm:cxn modelId="{DE7581A0-B419-4E66-95E9-6432CFFBA5B1}" type="presParOf" srcId="{36BA08A7-E24A-4840-8F8B-E350435141F7}" destId="{5F46EB06-B552-4E56-9D90-3DFDDEF9EF08}" srcOrd="9" destOrd="0" presId="urn:microsoft.com/office/officeart/2005/8/layout/chevronAccent+Icon"/>
    <dgm:cxn modelId="{8C7D56DC-E8F5-4C33-9C04-BBB92A777FA1}" type="presParOf" srcId="{36BA08A7-E24A-4840-8F8B-E350435141F7}" destId="{E673F1B1-0307-4771-ADA3-4E7956D303F6}" srcOrd="10" destOrd="0" presId="urn:microsoft.com/office/officeart/2005/8/layout/chevronAccent+Icon"/>
    <dgm:cxn modelId="{3C8C3584-0C1B-4D73-A3C6-805A90D40277}" type="presParOf" srcId="{E673F1B1-0307-4771-ADA3-4E7956D303F6}" destId="{33782217-5796-456B-B8D6-C633B5E7B3CF}" srcOrd="0" destOrd="0" presId="urn:microsoft.com/office/officeart/2005/8/layout/chevronAccent+Icon"/>
    <dgm:cxn modelId="{1BA37C93-0306-425E-84AC-4CEFBD96830B}" type="presParOf" srcId="{E673F1B1-0307-4771-ADA3-4E7956D303F6}" destId="{6315651A-B8C6-40BA-A028-3F116C585B0C}" srcOrd="1" destOrd="0" presId="urn:microsoft.com/office/officeart/2005/8/layout/chevronAccent+Icon"/>
    <dgm:cxn modelId="{1767A8E2-D021-4256-B1E8-2F88ECF3C4BC}" type="presParOf" srcId="{36BA08A7-E24A-4840-8F8B-E350435141F7}" destId="{C2D07C9D-FDEE-4914-BA60-A5F733AFEE7C}" srcOrd="11" destOrd="0" presId="urn:microsoft.com/office/officeart/2005/8/layout/chevronAccent+Icon"/>
    <dgm:cxn modelId="{43A18B85-4FA4-4C4B-AB64-704481C22A29}" type="presParOf" srcId="{36BA08A7-E24A-4840-8F8B-E350435141F7}" destId="{27E504ED-1771-4AF1-BD62-2A7268ECDF74}" srcOrd="12" destOrd="0" presId="urn:microsoft.com/office/officeart/2005/8/layout/chevronAccent+Icon"/>
    <dgm:cxn modelId="{C0414B3B-C947-4F36-8A85-C8D8268B96A5}" type="presParOf" srcId="{27E504ED-1771-4AF1-BD62-2A7268ECDF74}" destId="{C2C67FA8-5B53-4832-9134-07D1E87644E3}" srcOrd="0" destOrd="0" presId="urn:microsoft.com/office/officeart/2005/8/layout/chevronAccent+Icon"/>
    <dgm:cxn modelId="{3BF39A0B-03B0-4926-A391-8C2DEFB9EDD8}" type="presParOf" srcId="{27E504ED-1771-4AF1-BD62-2A7268ECDF74}" destId="{98EE3A3E-989D-4BCC-9FEA-866E8CDA34B3}" srcOrd="1" destOrd="0" presId="urn:microsoft.com/office/officeart/2005/8/layout/chevronAccent+Icon"/>
    <dgm:cxn modelId="{5D8B5F9D-10EC-4EAD-8178-2EE3091FC829}" type="presParOf" srcId="{36BA08A7-E24A-4840-8F8B-E350435141F7}" destId="{BADAF0F0-FA37-42AE-BC13-BD6ABFB08BB6}" srcOrd="13" destOrd="0" presId="urn:microsoft.com/office/officeart/2005/8/layout/chevronAccent+Icon"/>
    <dgm:cxn modelId="{AD5F53C6-1BF5-42F9-95B9-6EE827913931}" type="presParOf" srcId="{36BA08A7-E24A-4840-8F8B-E350435141F7}" destId="{2EBC77EA-0044-4A28-A92B-D0F4E25AAC97}" srcOrd="14" destOrd="0" presId="urn:microsoft.com/office/officeart/2005/8/layout/chevronAccent+Icon"/>
    <dgm:cxn modelId="{B3949949-3B9C-4796-A172-95273B7F1D54}" type="presParOf" srcId="{2EBC77EA-0044-4A28-A92B-D0F4E25AAC97}" destId="{30AF9B24-3155-42B6-B1CA-C9547467A0F7}" srcOrd="0" destOrd="0" presId="urn:microsoft.com/office/officeart/2005/8/layout/chevronAccent+Icon"/>
    <dgm:cxn modelId="{9B814956-501C-464B-9A86-26449A51CB63}" type="presParOf" srcId="{2EBC77EA-0044-4A28-A92B-D0F4E25AAC97}" destId="{C21D5F0C-686F-41D0-B417-BE81A37FBE4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55BE3D-4DA4-4D2F-BFE2-5E990028CF95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B1419FA7-E019-49F1-97E2-AE7E8212DBE0}">
      <dgm:prSet phldrT="[Text]"/>
      <dgm:spPr/>
      <dgm:t>
        <a:bodyPr/>
        <a:lstStyle/>
        <a:p>
          <a:r>
            <a:rPr lang="en-US" dirty="0" smtClean="0"/>
            <a:t>Stock Data</a:t>
          </a:r>
          <a:endParaRPr lang="en-US" dirty="0"/>
        </a:p>
      </dgm:t>
    </dgm:pt>
    <dgm:pt modelId="{C25FB19F-77CC-4285-BBEF-0F867A1564D3}" type="parTrans" cxnId="{A41A1D05-5945-47A0-9B42-D44C3B3BC529}">
      <dgm:prSet/>
      <dgm:spPr/>
      <dgm:t>
        <a:bodyPr/>
        <a:lstStyle/>
        <a:p>
          <a:endParaRPr lang="en-US"/>
        </a:p>
      </dgm:t>
    </dgm:pt>
    <dgm:pt modelId="{9B656EE0-8E2A-428F-A78A-9095C4DB9E61}" type="sibTrans" cxnId="{A41A1D05-5945-47A0-9B42-D44C3B3BC529}">
      <dgm:prSet/>
      <dgm:spPr/>
      <dgm:t>
        <a:bodyPr/>
        <a:lstStyle/>
        <a:p>
          <a:endParaRPr lang="en-US"/>
        </a:p>
      </dgm:t>
    </dgm:pt>
    <dgm:pt modelId="{E896BEA6-5228-4B9F-AC47-3393B4294655}">
      <dgm:prSet phldrT="[Text]"/>
      <dgm:spPr/>
      <dgm:t>
        <a:bodyPr/>
        <a:lstStyle/>
        <a:p>
          <a:r>
            <a:rPr lang="en-US" dirty="0" smtClean="0"/>
            <a:t>Binning</a:t>
          </a:r>
          <a:endParaRPr lang="en-US" dirty="0"/>
        </a:p>
      </dgm:t>
    </dgm:pt>
    <dgm:pt modelId="{77BDA06E-F490-4C24-9370-6D29F4B701CF}" type="parTrans" cxnId="{397A78A5-A78A-43BF-BDB1-83C71B780DAA}">
      <dgm:prSet/>
      <dgm:spPr/>
      <dgm:t>
        <a:bodyPr/>
        <a:lstStyle/>
        <a:p>
          <a:endParaRPr lang="en-US"/>
        </a:p>
      </dgm:t>
    </dgm:pt>
    <dgm:pt modelId="{540710CD-81B8-41CE-AC61-D527D138B652}" type="sibTrans" cxnId="{397A78A5-A78A-43BF-BDB1-83C71B780DAA}">
      <dgm:prSet/>
      <dgm:spPr/>
      <dgm:t>
        <a:bodyPr/>
        <a:lstStyle/>
        <a:p>
          <a:endParaRPr lang="en-US"/>
        </a:p>
      </dgm:t>
    </dgm:pt>
    <dgm:pt modelId="{3F844FBE-C1CE-41F1-BBA5-88E8FC950C1B}">
      <dgm:prSet phldrT="[Text]"/>
      <dgm:spPr/>
      <dgm:t>
        <a:bodyPr/>
        <a:lstStyle/>
        <a:p>
          <a:r>
            <a:rPr lang="en-US" dirty="0" smtClean="0"/>
            <a:t>Calculate Change in Stock Price</a:t>
          </a:r>
          <a:endParaRPr lang="en-US" dirty="0"/>
        </a:p>
      </dgm:t>
    </dgm:pt>
    <dgm:pt modelId="{0A4589C0-6F55-4318-9F64-66DF9D521D8C}" type="parTrans" cxnId="{CC4F0883-E283-4DA3-B7C4-785082DD4BA8}">
      <dgm:prSet/>
      <dgm:spPr/>
      <dgm:t>
        <a:bodyPr/>
        <a:lstStyle/>
        <a:p>
          <a:endParaRPr lang="en-US"/>
        </a:p>
      </dgm:t>
    </dgm:pt>
    <dgm:pt modelId="{868AF4CE-FA6F-4611-9E9F-5CA157868698}" type="sibTrans" cxnId="{CC4F0883-E283-4DA3-B7C4-785082DD4BA8}">
      <dgm:prSet/>
      <dgm:spPr/>
      <dgm:t>
        <a:bodyPr/>
        <a:lstStyle/>
        <a:p>
          <a:endParaRPr lang="en-US"/>
        </a:p>
      </dgm:t>
    </dgm:pt>
    <dgm:pt modelId="{14374B1A-2E68-4E47-9772-A83897570965}">
      <dgm:prSet phldrT="[Text]"/>
      <dgm:spPr/>
      <dgm:t>
        <a:bodyPr/>
        <a:lstStyle/>
        <a:p>
          <a:r>
            <a:rPr lang="en-US" dirty="0" smtClean="0"/>
            <a:t>Transforming Stock Price Change</a:t>
          </a:r>
          <a:endParaRPr lang="en-US" dirty="0"/>
        </a:p>
      </dgm:t>
    </dgm:pt>
    <dgm:pt modelId="{BAF8D784-3C6E-40B0-9733-239B103F6121}" type="parTrans" cxnId="{3EB5CF44-83CC-45EB-B05C-394DD0F267D1}">
      <dgm:prSet/>
      <dgm:spPr/>
      <dgm:t>
        <a:bodyPr/>
        <a:lstStyle/>
        <a:p>
          <a:endParaRPr lang="en-US"/>
        </a:p>
      </dgm:t>
    </dgm:pt>
    <dgm:pt modelId="{0FEF01FF-BB83-48B5-863C-4DC60139909A}" type="sibTrans" cxnId="{3EB5CF44-83CC-45EB-B05C-394DD0F267D1}">
      <dgm:prSet/>
      <dgm:spPr/>
      <dgm:t>
        <a:bodyPr/>
        <a:lstStyle/>
        <a:p>
          <a:endParaRPr lang="en-US"/>
        </a:p>
      </dgm:t>
    </dgm:pt>
    <dgm:pt modelId="{6F8F6D13-4713-4C44-B444-61013049F4E1}">
      <dgm:prSet phldrT="[Text]"/>
      <dgm:spPr/>
      <dgm:t>
        <a:bodyPr/>
        <a:lstStyle/>
        <a:p>
          <a:r>
            <a:rPr lang="en-US" smtClean="0"/>
            <a:t>Calculate for 1, 6 and 12 months</a:t>
          </a:r>
          <a:endParaRPr lang="en-US" dirty="0"/>
        </a:p>
      </dgm:t>
    </dgm:pt>
    <dgm:pt modelId="{8F685B88-A85F-40A7-89BD-AB851F148855}" type="parTrans" cxnId="{972018A7-F3A7-4A6F-AE2C-44D5F3C2D9A9}">
      <dgm:prSet/>
      <dgm:spPr/>
      <dgm:t>
        <a:bodyPr/>
        <a:lstStyle/>
        <a:p>
          <a:endParaRPr lang="en-US"/>
        </a:p>
      </dgm:t>
    </dgm:pt>
    <dgm:pt modelId="{4650C462-007C-405D-A954-286F3E83CA36}" type="sibTrans" cxnId="{972018A7-F3A7-4A6F-AE2C-44D5F3C2D9A9}">
      <dgm:prSet/>
      <dgm:spPr/>
      <dgm:t>
        <a:bodyPr/>
        <a:lstStyle/>
        <a:p>
          <a:endParaRPr lang="en-US"/>
        </a:p>
      </dgm:t>
    </dgm:pt>
    <dgm:pt modelId="{36BA08A7-E24A-4840-8F8B-E350435141F7}" type="pres">
      <dgm:prSet presAssocID="{7455BE3D-4DA4-4D2F-BFE2-5E990028CF95}" presName="Name0" presStyleCnt="0">
        <dgm:presLayoutVars>
          <dgm:dir/>
          <dgm:resizeHandles val="exact"/>
        </dgm:presLayoutVars>
      </dgm:prSet>
      <dgm:spPr/>
    </dgm:pt>
    <dgm:pt modelId="{911187C4-1A90-4398-89CE-1479B74432F5}" type="pres">
      <dgm:prSet presAssocID="{B1419FA7-E019-49F1-97E2-AE7E8212DBE0}" presName="composite" presStyleCnt="0"/>
      <dgm:spPr/>
    </dgm:pt>
    <dgm:pt modelId="{687B2C92-4741-47CB-ACCF-4511B5254D7C}" type="pres">
      <dgm:prSet presAssocID="{B1419FA7-E019-49F1-97E2-AE7E8212DBE0}" presName="bgChev" presStyleLbl="node1" presStyleIdx="0" presStyleCnt="5"/>
      <dgm:spPr/>
    </dgm:pt>
    <dgm:pt modelId="{002C890B-8DD9-447E-B195-506BA3E0A3CF}" type="pres">
      <dgm:prSet presAssocID="{B1419FA7-E019-49F1-97E2-AE7E8212DBE0}" presName="tx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DB2AE-5CB0-49B0-AB3B-59ACCD779BA8}" type="pres">
      <dgm:prSet presAssocID="{9B656EE0-8E2A-428F-A78A-9095C4DB9E61}" presName="compositeSpace" presStyleCnt="0"/>
      <dgm:spPr/>
    </dgm:pt>
    <dgm:pt modelId="{9C54C65F-9691-4EDE-A24C-2A01CEC7FA5B}" type="pres">
      <dgm:prSet presAssocID="{3F844FBE-C1CE-41F1-BBA5-88E8FC950C1B}" presName="composite" presStyleCnt="0"/>
      <dgm:spPr/>
    </dgm:pt>
    <dgm:pt modelId="{1F72DF71-EB3C-4136-A988-6F096E89C982}" type="pres">
      <dgm:prSet presAssocID="{3F844FBE-C1CE-41F1-BBA5-88E8FC950C1B}" presName="bgChev" presStyleLbl="node1" presStyleIdx="1" presStyleCnt="5"/>
      <dgm:spPr/>
    </dgm:pt>
    <dgm:pt modelId="{3687EB12-E47F-4C4A-8250-80BB90757E57}" type="pres">
      <dgm:prSet presAssocID="{3F844FBE-C1CE-41F1-BBA5-88E8FC950C1B}" presName="tx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9A5F1-4C77-4315-BD32-254E7E8812BD}" type="pres">
      <dgm:prSet presAssocID="{868AF4CE-FA6F-4611-9E9F-5CA157868698}" presName="compositeSpace" presStyleCnt="0"/>
      <dgm:spPr/>
    </dgm:pt>
    <dgm:pt modelId="{45683540-49BD-4C6E-A01A-9F9E91AAD7F0}" type="pres">
      <dgm:prSet presAssocID="{6F8F6D13-4713-4C44-B444-61013049F4E1}" presName="composite" presStyleCnt="0"/>
      <dgm:spPr/>
    </dgm:pt>
    <dgm:pt modelId="{BE93EB7C-9275-4EFE-BD7C-CE351347E715}" type="pres">
      <dgm:prSet presAssocID="{6F8F6D13-4713-4C44-B444-61013049F4E1}" presName="bgChev" presStyleLbl="node1" presStyleIdx="2" presStyleCnt="5"/>
      <dgm:spPr/>
    </dgm:pt>
    <dgm:pt modelId="{B25C5997-6155-4E2E-ABC6-B2EEB052B2CF}" type="pres">
      <dgm:prSet presAssocID="{6F8F6D13-4713-4C44-B444-61013049F4E1}" presName="tx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68A5E-E66A-441B-8F11-DC2B03785B39}" type="pres">
      <dgm:prSet presAssocID="{4650C462-007C-405D-A954-286F3E83CA36}" presName="compositeSpace" presStyleCnt="0"/>
      <dgm:spPr/>
    </dgm:pt>
    <dgm:pt modelId="{0E59BA7C-CD4B-4D3E-A088-81917FBCE911}" type="pres">
      <dgm:prSet presAssocID="{14374B1A-2E68-4E47-9772-A83897570965}" presName="composite" presStyleCnt="0"/>
      <dgm:spPr/>
    </dgm:pt>
    <dgm:pt modelId="{4F643EA8-66B7-4CE8-8927-A5711BB2CEB3}" type="pres">
      <dgm:prSet presAssocID="{14374B1A-2E68-4E47-9772-A83897570965}" presName="bgChev" presStyleLbl="node1" presStyleIdx="3" presStyleCnt="5"/>
      <dgm:spPr/>
    </dgm:pt>
    <dgm:pt modelId="{5BECE613-B56A-48CC-B1CC-417F28086A93}" type="pres">
      <dgm:prSet presAssocID="{14374B1A-2E68-4E47-9772-A83897570965}" presName="tx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84533-A6CE-4493-8565-FD2DAB1BF8F1}" type="pres">
      <dgm:prSet presAssocID="{0FEF01FF-BB83-48B5-863C-4DC60139909A}" presName="compositeSpace" presStyleCnt="0"/>
      <dgm:spPr/>
    </dgm:pt>
    <dgm:pt modelId="{2EBC77EA-0044-4A28-A92B-D0F4E25AAC97}" type="pres">
      <dgm:prSet presAssocID="{E896BEA6-5228-4B9F-AC47-3393B4294655}" presName="composite" presStyleCnt="0"/>
      <dgm:spPr/>
    </dgm:pt>
    <dgm:pt modelId="{30AF9B24-3155-42B6-B1CA-C9547467A0F7}" type="pres">
      <dgm:prSet presAssocID="{E896BEA6-5228-4B9F-AC47-3393B4294655}" presName="bgChev" presStyleLbl="node1" presStyleIdx="4" presStyleCnt="5"/>
      <dgm:spPr/>
    </dgm:pt>
    <dgm:pt modelId="{C21D5F0C-686F-41D0-B417-BE81A37FBE4E}" type="pres">
      <dgm:prSet presAssocID="{E896BEA6-5228-4B9F-AC47-3393B4294655}" presName="tx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7A78A5-A78A-43BF-BDB1-83C71B780DAA}" srcId="{7455BE3D-4DA4-4D2F-BFE2-5E990028CF95}" destId="{E896BEA6-5228-4B9F-AC47-3393B4294655}" srcOrd="4" destOrd="0" parTransId="{77BDA06E-F490-4C24-9370-6D29F4B701CF}" sibTransId="{540710CD-81B8-41CE-AC61-D527D138B652}"/>
    <dgm:cxn modelId="{0A1C2CE5-3D64-42A7-BB37-AFC5F4BFE694}" type="presOf" srcId="{14374B1A-2E68-4E47-9772-A83897570965}" destId="{5BECE613-B56A-48CC-B1CC-417F28086A93}" srcOrd="0" destOrd="0" presId="urn:microsoft.com/office/officeart/2005/8/layout/chevronAccent+Icon"/>
    <dgm:cxn modelId="{CC4F0883-E283-4DA3-B7C4-785082DD4BA8}" srcId="{7455BE3D-4DA4-4D2F-BFE2-5E990028CF95}" destId="{3F844FBE-C1CE-41F1-BBA5-88E8FC950C1B}" srcOrd="1" destOrd="0" parTransId="{0A4589C0-6F55-4318-9F64-66DF9D521D8C}" sibTransId="{868AF4CE-FA6F-4611-9E9F-5CA157868698}"/>
    <dgm:cxn modelId="{50B8D6FD-E787-4AE5-B8CE-9BF250918374}" type="presOf" srcId="{6F8F6D13-4713-4C44-B444-61013049F4E1}" destId="{B25C5997-6155-4E2E-ABC6-B2EEB052B2CF}" srcOrd="0" destOrd="0" presId="urn:microsoft.com/office/officeart/2005/8/layout/chevronAccent+Icon"/>
    <dgm:cxn modelId="{C6BCA432-B82C-433C-BEFD-5E980C180AED}" type="presOf" srcId="{B1419FA7-E019-49F1-97E2-AE7E8212DBE0}" destId="{002C890B-8DD9-447E-B195-506BA3E0A3CF}" srcOrd="0" destOrd="0" presId="urn:microsoft.com/office/officeart/2005/8/layout/chevronAccent+Icon"/>
    <dgm:cxn modelId="{80BBBB3A-A04D-43C0-AFDF-82D046928776}" type="presOf" srcId="{7455BE3D-4DA4-4D2F-BFE2-5E990028CF95}" destId="{36BA08A7-E24A-4840-8F8B-E350435141F7}" srcOrd="0" destOrd="0" presId="urn:microsoft.com/office/officeart/2005/8/layout/chevronAccent+Icon"/>
    <dgm:cxn modelId="{3EB5CF44-83CC-45EB-B05C-394DD0F267D1}" srcId="{7455BE3D-4DA4-4D2F-BFE2-5E990028CF95}" destId="{14374B1A-2E68-4E47-9772-A83897570965}" srcOrd="3" destOrd="0" parTransId="{BAF8D784-3C6E-40B0-9733-239B103F6121}" sibTransId="{0FEF01FF-BB83-48B5-863C-4DC60139909A}"/>
    <dgm:cxn modelId="{972018A7-F3A7-4A6F-AE2C-44D5F3C2D9A9}" srcId="{7455BE3D-4DA4-4D2F-BFE2-5E990028CF95}" destId="{6F8F6D13-4713-4C44-B444-61013049F4E1}" srcOrd="2" destOrd="0" parTransId="{8F685B88-A85F-40A7-89BD-AB851F148855}" sibTransId="{4650C462-007C-405D-A954-286F3E83CA36}"/>
    <dgm:cxn modelId="{A41A1D05-5945-47A0-9B42-D44C3B3BC529}" srcId="{7455BE3D-4DA4-4D2F-BFE2-5E990028CF95}" destId="{B1419FA7-E019-49F1-97E2-AE7E8212DBE0}" srcOrd="0" destOrd="0" parTransId="{C25FB19F-77CC-4285-BBEF-0F867A1564D3}" sibTransId="{9B656EE0-8E2A-428F-A78A-9095C4DB9E61}"/>
    <dgm:cxn modelId="{80816AEB-26A8-484D-900E-403BA6071468}" type="presOf" srcId="{E896BEA6-5228-4B9F-AC47-3393B4294655}" destId="{C21D5F0C-686F-41D0-B417-BE81A37FBE4E}" srcOrd="0" destOrd="0" presId="urn:microsoft.com/office/officeart/2005/8/layout/chevronAccent+Icon"/>
    <dgm:cxn modelId="{B885E718-BF1B-47A9-997F-A45ADE6C1F1B}" type="presOf" srcId="{3F844FBE-C1CE-41F1-BBA5-88E8FC950C1B}" destId="{3687EB12-E47F-4C4A-8250-80BB90757E57}" srcOrd="0" destOrd="0" presId="urn:microsoft.com/office/officeart/2005/8/layout/chevronAccent+Icon"/>
    <dgm:cxn modelId="{6009961E-A168-48F7-BE80-4D2AC2238301}" type="presParOf" srcId="{36BA08A7-E24A-4840-8F8B-E350435141F7}" destId="{911187C4-1A90-4398-89CE-1479B74432F5}" srcOrd="0" destOrd="0" presId="urn:microsoft.com/office/officeart/2005/8/layout/chevronAccent+Icon"/>
    <dgm:cxn modelId="{EFB7E18C-B418-453D-9BFE-C44F956A2AA2}" type="presParOf" srcId="{911187C4-1A90-4398-89CE-1479B74432F5}" destId="{687B2C92-4741-47CB-ACCF-4511B5254D7C}" srcOrd="0" destOrd="0" presId="urn:microsoft.com/office/officeart/2005/8/layout/chevronAccent+Icon"/>
    <dgm:cxn modelId="{A8C716F1-AB70-43E8-88F9-E01964AC7068}" type="presParOf" srcId="{911187C4-1A90-4398-89CE-1479B74432F5}" destId="{002C890B-8DD9-447E-B195-506BA3E0A3CF}" srcOrd="1" destOrd="0" presId="urn:microsoft.com/office/officeart/2005/8/layout/chevronAccent+Icon"/>
    <dgm:cxn modelId="{B17BCAFF-F63A-4741-AE02-FBF86C66F897}" type="presParOf" srcId="{36BA08A7-E24A-4840-8F8B-E350435141F7}" destId="{EA2DB2AE-5CB0-49B0-AB3B-59ACCD779BA8}" srcOrd="1" destOrd="0" presId="urn:microsoft.com/office/officeart/2005/8/layout/chevronAccent+Icon"/>
    <dgm:cxn modelId="{30FAB539-F8E9-4BD6-95E8-18AB2EC5CAB9}" type="presParOf" srcId="{36BA08A7-E24A-4840-8F8B-E350435141F7}" destId="{9C54C65F-9691-4EDE-A24C-2A01CEC7FA5B}" srcOrd="2" destOrd="0" presId="urn:microsoft.com/office/officeart/2005/8/layout/chevronAccent+Icon"/>
    <dgm:cxn modelId="{F4FB8E67-8BF3-42DD-920E-BA49F2431D22}" type="presParOf" srcId="{9C54C65F-9691-4EDE-A24C-2A01CEC7FA5B}" destId="{1F72DF71-EB3C-4136-A988-6F096E89C982}" srcOrd="0" destOrd="0" presId="urn:microsoft.com/office/officeart/2005/8/layout/chevronAccent+Icon"/>
    <dgm:cxn modelId="{0C75918B-C253-4C82-A11A-0EEBE96EFAD5}" type="presParOf" srcId="{9C54C65F-9691-4EDE-A24C-2A01CEC7FA5B}" destId="{3687EB12-E47F-4C4A-8250-80BB90757E57}" srcOrd="1" destOrd="0" presId="urn:microsoft.com/office/officeart/2005/8/layout/chevronAccent+Icon"/>
    <dgm:cxn modelId="{6891619B-D53A-4C88-A563-33A3532EA02F}" type="presParOf" srcId="{36BA08A7-E24A-4840-8F8B-E350435141F7}" destId="{8849A5F1-4C77-4315-BD32-254E7E8812BD}" srcOrd="3" destOrd="0" presId="urn:microsoft.com/office/officeart/2005/8/layout/chevronAccent+Icon"/>
    <dgm:cxn modelId="{F1901276-3240-489F-9D26-482799FCF7AD}" type="presParOf" srcId="{36BA08A7-E24A-4840-8F8B-E350435141F7}" destId="{45683540-49BD-4C6E-A01A-9F9E91AAD7F0}" srcOrd="4" destOrd="0" presId="urn:microsoft.com/office/officeart/2005/8/layout/chevronAccent+Icon"/>
    <dgm:cxn modelId="{5B026F93-6190-4CD2-9568-FBA582D9D926}" type="presParOf" srcId="{45683540-49BD-4C6E-A01A-9F9E91AAD7F0}" destId="{BE93EB7C-9275-4EFE-BD7C-CE351347E715}" srcOrd="0" destOrd="0" presId="urn:microsoft.com/office/officeart/2005/8/layout/chevronAccent+Icon"/>
    <dgm:cxn modelId="{71861EFC-F113-49BF-9569-77AE896CE71E}" type="presParOf" srcId="{45683540-49BD-4C6E-A01A-9F9E91AAD7F0}" destId="{B25C5997-6155-4E2E-ABC6-B2EEB052B2CF}" srcOrd="1" destOrd="0" presId="urn:microsoft.com/office/officeart/2005/8/layout/chevronAccent+Icon"/>
    <dgm:cxn modelId="{79005EFA-EFFE-486B-B2DF-F00993D92916}" type="presParOf" srcId="{36BA08A7-E24A-4840-8F8B-E350435141F7}" destId="{7CD68A5E-E66A-441B-8F11-DC2B03785B39}" srcOrd="5" destOrd="0" presId="urn:microsoft.com/office/officeart/2005/8/layout/chevronAccent+Icon"/>
    <dgm:cxn modelId="{6C28EA2D-0ECB-461B-9F99-9C5EB0E3CEEC}" type="presParOf" srcId="{36BA08A7-E24A-4840-8F8B-E350435141F7}" destId="{0E59BA7C-CD4B-4D3E-A088-81917FBCE911}" srcOrd="6" destOrd="0" presId="urn:microsoft.com/office/officeart/2005/8/layout/chevronAccent+Icon"/>
    <dgm:cxn modelId="{A1184B93-2F1E-40AE-94C5-BA4214B6694F}" type="presParOf" srcId="{0E59BA7C-CD4B-4D3E-A088-81917FBCE911}" destId="{4F643EA8-66B7-4CE8-8927-A5711BB2CEB3}" srcOrd="0" destOrd="0" presId="urn:microsoft.com/office/officeart/2005/8/layout/chevronAccent+Icon"/>
    <dgm:cxn modelId="{B7642021-21FA-4A3C-9C61-FC2A63FD28DE}" type="presParOf" srcId="{0E59BA7C-CD4B-4D3E-A088-81917FBCE911}" destId="{5BECE613-B56A-48CC-B1CC-417F28086A93}" srcOrd="1" destOrd="0" presId="urn:microsoft.com/office/officeart/2005/8/layout/chevronAccent+Icon"/>
    <dgm:cxn modelId="{12DC5A38-A1D0-4123-B02E-7ED358DB9964}" type="presParOf" srcId="{36BA08A7-E24A-4840-8F8B-E350435141F7}" destId="{ED984533-A6CE-4493-8565-FD2DAB1BF8F1}" srcOrd="7" destOrd="0" presId="urn:microsoft.com/office/officeart/2005/8/layout/chevronAccent+Icon"/>
    <dgm:cxn modelId="{9935C58D-BF22-433C-B3B4-8B80FA007022}" type="presParOf" srcId="{36BA08A7-E24A-4840-8F8B-E350435141F7}" destId="{2EBC77EA-0044-4A28-A92B-D0F4E25AAC97}" srcOrd="8" destOrd="0" presId="urn:microsoft.com/office/officeart/2005/8/layout/chevronAccent+Icon"/>
    <dgm:cxn modelId="{C70BDDB7-BD77-41A4-A033-F8A949C21FC7}" type="presParOf" srcId="{2EBC77EA-0044-4A28-A92B-D0F4E25AAC97}" destId="{30AF9B24-3155-42B6-B1CA-C9547467A0F7}" srcOrd="0" destOrd="0" presId="urn:microsoft.com/office/officeart/2005/8/layout/chevronAccent+Icon"/>
    <dgm:cxn modelId="{71376AB3-0687-4FDD-97D0-A66AE1D63109}" type="presParOf" srcId="{2EBC77EA-0044-4A28-A92B-D0F4E25AAC97}" destId="{C21D5F0C-686F-41D0-B417-BE81A37FBE4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B2C92-4741-47CB-ACCF-4511B5254D7C}">
      <dsp:nvSpPr>
        <dsp:cNvPr id="0" name=""/>
        <dsp:cNvSpPr/>
      </dsp:nvSpPr>
      <dsp:spPr>
        <a:xfrm>
          <a:off x="4629" y="529789"/>
          <a:ext cx="1548776" cy="5978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C890B-8DD9-447E-B195-506BA3E0A3CF}">
      <dsp:nvSpPr>
        <dsp:cNvPr id="0" name=""/>
        <dsp:cNvSpPr/>
      </dsp:nvSpPr>
      <dsp:spPr>
        <a:xfrm>
          <a:off x="417636" y="679246"/>
          <a:ext cx="1307855" cy="597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Annual Reports (PDF)</a:t>
          </a:r>
          <a:endParaRPr lang="en-US" sz="1300" kern="1200" dirty="0"/>
        </a:p>
      </dsp:txBody>
      <dsp:txXfrm>
        <a:off x="435146" y="696756"/>
        <a:ext cx="1272835" cy="562807"/>
      </dsp:txXfrm>
    </dsp:sp>
    <dsp:sp modelId="{A027920D-4304-4545-82A3-ABC2C138F6D1}">
      <dsp:nvSpPr>
        <dsp:cNvPr id="0" name=""/>
        <dsp:cNvSpPr/>
      </dsp:nvSpPr>
      <dsp:spPr>
        <a:xfrm>
          <a:off x="1773675" y="529789"/>
          <a:ext cx="1548776" cy="5978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42869-D0D8-42D1-8457-50D01EBA126C}">
      <dsp:nvSpPr>
        <dsp:cNvPr id="0" name=""/>
        <dsp:cNvSpPr/>
      </dsp:nvSpPr>
      <dsp:spPr>
        <a:xfrm>
          <a:off x="2186682" y="679246"/>
          <a:ext cx="1307855" cy="597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Annual Reports (TXT)</a:t>
          </a:r>
          <a:endParaRPr lang="en-US" sz="1300" kern="1200" dirty="0"/>
        </a:p>
      </dsp:txBody>
      <dsp:txXfrm>
        <a:off x="2204192" y="696756"/>
        <a:ext cx="1272835" cy="562807"/>
      </dsp:txXfrm>
    </dsp:sp>
    <dsp:sp modelId="{CD11910C-E506-4E8D-A1B5-DF90A02CD3A0}">
      <dsp:nvSpPr>
        <dsp:cNvPr id="0" name=""/>
        <dsp:cNvSpPr/>
      </dsp:nvSpPr>
      <dsp:spPr>
        <a:xfrm>
          <a:off x="3542722" y="529789"/>
          <a:ext cx="1548776" cy="5978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ED455-E14B-4E12-BA2C-0D72C50049A8}">
      <dsp:nvSpPr>
        <dsp:cNvPr id="0" name=""/>
        <dsp:cNvSpPr/>
      </dsp:nvSpPr>
      <dsp:spPr>
        <a:xfrm>
          <a:off x="3955729" y="679246"/>
          <a:ext cx="1307855" cy="597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Filtering Texts by Category</a:t>
          </a:r>
          <a:endParaRPr lang="en-US" sz="1300" kern="1200" dirty="0"/>
        </a:p>
      </dsp:txBody>
      <dsp:txXfrm>
        <a:off x="3973239" y="696756"/>
        <a:ext cx="1272835" cy="562807"/>
      </dsp:txXfrm>
    </dsp:sp>
    <dsp:sp modelId="{1F72DF71-EB3C-4136-A988-6F096E89C982}">
      <dsp:nvSpPr>
        <dsp:cNvPr id="0" name=""/>
        <dsp:cNvSpPr/>
      </dsp:nvSpPr>
      <dsp:spPr>
        <a:xfrm>
          <a:off x="5311768" y="529789"/>
          <a:ext cx="1548776" cy="5978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7EB12-E47F-4C4A-8250-80BB90757E57}">
      <dsp:nvSpPr>
        <dsp:cNvPr id="0" name=""/>
        <dsp:cNvSpPr/>
      </dsp:nvSpPr>
      <dsp:spPr>
        <a:xfrm>
          <a:off x="5724775" y="679246"/>
          <a:ext cx="1307855" cy="597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Sentiment Analysis</a:t>
          </a:r>
          <a:endParaRPr lang="en-US" sz="1300" kern="1200" dirty="0"/>
        </a:p>
      </dsp:txBody>
      <dsp:txXfrm>
        <a:off x="5742285" y="696756"/>
        <a:ext cx="1272835" cy="562807"/>
      </dsp:txXfrm>
    </dsp:sp>
    <dsp:sp modelId="{C2C67FA8-5B53-4832-9134-07D1E87644E3}">
      <dsp:nvSpPr>
        <dsp:cNvPr id="0" name=""/>
        <dsp:cNvSpPr/>
      </dsp:nvSpPr>
      <dsp:spPr>
        <a:xfrm>
          <a:off x="7080815" y="529789"/>
          <a:ext cx="1548776" cy="5978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E3A3E-989D-4BCC-9FEA-866E8CDA34B3}">
      <dsp:nvSpPr>
        <dsp:cNvPr id="0" name=""/>
        <dsp:cNvSpPr/>
      </dsp:nvSpPr>
      <dsp:spPr>
        <a:xfrm>
          <a:off x="7493822" y="679246"/>
          <a:ext cx="1307855" cy="597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Structured Data</a:t>
          </a:r>
          <a:endParaRPr lang="en-US" sz="1300" kern="1200" dirty="0"/>
        </a:p>
      </dsp:txBody>
      <dsp:txXfrm>
        <a:off x="7511332" y="696756"/>
        <a:ext cx="1272835" cy="562807"/>
      </dsp:txXfrm>
    </dsp:sp>
    <dsp:sp modelId="{30AF9B24-3155-42B6-B1CA-C9547467A0F7}">
      <dsp:nvSpPr>
        <dsp:cNvPr id="0" name=""/>
        <dsp:cNvSpPr/>
      </dsp:nvSpPr>
      <dsp:spPr>
        <a:xfrm>
          <a:off x="8849861" y="529789"/>
          <a:ext cx="1548776" cy="5978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D5F0C-686F-41D0-B417-BE81A37FBE4E}">
      <dsp:nvSpPr>
        <dsp:cNvPr id="0" name=""/>
        <dsp:cNvSpPr/>
      </dsp:nvSpPr>
      <dsp:spPr>
        <a:xfrm>
          <a:off x="9262868" y="679246"/>
          <a:ext cx="1307855" cy="597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Preprocessing</a:t>
          </a:r>
          <a:endParaRPr lang="en-US" sz="1300" kern="1200" dirty="0"/>
        </a:p>
      </dsp:txBody>
      <dsp:txXfrm>
        <a:off x="9280378" y="696756"/>
        <a:ext cx="1272835" cy="562807"/>
      </dsp:txXfrm>
    </dsp:sp>
    <dsp:sp modelId="{64D816D3-DC15-43BE-9974-3F7D09363644}">
      <dsp:nvSpPr>
        <dsp:cNvPr id="0" name=""/>
        <dsp:cNvSpPr/>
      </dsp:nvSpPr>
      <dsp:spPr>
        <a:xfrm>
          <a:off x="10618908" y="529789"/>
          <a:ext cx="1548776" cy="59782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91414-DDF9-4620-BEC6-DDF35DF2C552}">
      <dsp:nvSpPr>
        <dsp:cNvPr id="0" name=""/>
        <dsp:cNvSpPr/>
      </dsp:nvSpPr>
      <dsp:spPr>
        <a:xfrm>
          <a:off x="11031915" y="679246"/>
          <a:ext cx="1307855" cy="597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Model Train &amp; Validation</a:t>
          </a:r>
          <a:endParaRPr lang="en-US" sz="1300" kern="1200" dirty="0"/>
        </a:p>
      </dsp:txBody>
      <dsp:txXfrm>
        <a:off x="11049425" y="696756"/>
        <a:ext cx="1272835" cy="562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73814-7071-4FCC-BA09-FCCD3AFA6A79}">
      <dsp:nvSpPr>
        <dsp:cNvPr id="0" name=""/>
        <dsp:cNvSpPr/>
      </dsp:nvSpPr>
      <dsp:spPr>
        <a:xfrm>
          <a:off x="3161" y="576576"/>
          <a:ext cx="1354840" cy="52296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5FD94-D7FE-41B4-B741-861A35675496}">
      <dsp:nvSpPr>
        <dsp:cNvPr id="0" name=""/>
        <dsp:cNvSpPr/>
      </dsp:nvSpPr>
      <dsp:spPr>
        <a:xfrm>
          <a:off x="364452" y="707318"/>
          <a:ext cx="1144087" cy="522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Annual Reports (PDF)</a:t>
          </a:r>
          <a:endParaRPr lang="en-US" sz="900" kern="1200" dirty="0"/>
        </a:p>
      </dsp:txBody>
      <dsp:txXfrm>
        <a:off x="379769" y="722635"/>
        <a:ext cx="1113453" cy="492334"/>
      </dsp:txXfrm>
    </dsp:sp>
    <dsp:sp modelId="{A027920D-4304-4545-82A3-ABC2C138F6D1}">
      <dsp:nvSpPr>
        <dsp:cNvPr id="0" name=""/>
        <dsp:cNvSpPr/>
      </dsp:nvSpPr>
      <dsp:spPr>
        <a:xfrm>
          <a:off x="1550689" y="576576"/>
          <a:ext cx="1354840" cy="52296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42869-D0D8-42D1-8457-50D01EBA126C}">
      <dsp:nvSpPr>
        <dsp:cNvPr id="0" name=""/>
        <dsp:cNvSpPr/>
      </dsp:nvSpPr>
      <dsp:spPr>
        <a:xfrm>
          <a:off x="1911980" y="707318"/>
          <a:ext cx="1144087" cy="522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Annual Reports (TXT)</a:t>
          </a:r>
          <a:endParaRPr lang="en-US" sz="900" kern="1200" dirty="0"/>
        </a:p>
      </dsp:txBody>
      <dsp:txXfrm>
        <a:off x="1927297" y="722635"/>
        <a:ext cx="1113453" cy="492334"/>
      </dsp:txXfrm>
    </dsp:sp>
    <dsp:sp modelId="{A57F342F-A689-423B-B523-9181E79B616D}">
      <dsp:nvSpPr>
        <dsp:cNvPr id="0" name=""/>
        <dsp:cNvSpPr/>
      </dsp:nvSpPr>
      <dsp:spPr>
        <a:xfrm>
          <a:off x="3098218" y="576576"/>
          <a:ext cx="1354840" cy="52296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3D40E-6222-490E-B534-24C36A552D6B}">
      <dsp:nvSpPr>
        <dsp:cNvPr id="0" name=""/>
        <dsp:cNvSpPr/>
      </dsp:nvSpPr>
      <dsp:spPr>
        <a:xfrm>
          <a:off x="3459509" y="707318"/>
          <a:ext cx="1144087" cy="522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Sentence Tokenization</a:t>
          </a:r>
          <a:endParaRPr lang="en-US" sz="900" kern="1200" dirty="0"/>
        </a:p>
      </dsp:txBody>
      <dsp:txXfrm>
        <a:off x="3474826" y="722635"/>
        <a:ext cx="1113453" cy="492334"/>
      </dsp:txXfrm>
    </dsp:sp>
    <dsp:sp modelId="{1BF9BD4D-12FE-48B0-88C0-B77043281830}">
      <dsp:nvSpPr>
        <dsp:cNvPr id="0" name=""/>
        <dsp:cNvSpPr/>
      </dsp:nvSpPr>
      <dsp:spPr>
        <a:xfrm>
          <a:off x="4645746" y="576576"/>
          <a:ext cx="1354840" cy="52296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FAEB5-93B5-47AE-968F-970EA2F4A508}">
      <dsp:nvSpPr>
        <dsp:cNvPr id="0" name=""/>
        <dsp:cNvSpPr/>
      </dsp:nvSpPr>
      <dsp:spPr>
        <a:xfrm>
          <a:off x="5007037" y="707318"/>
          <a:ext cx="1144087" cy="522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Filtering Sentences by Category</a:t>
          </a:r>
          <a:endParaRPr lang="en-US" sz="900" kern="1200" dirty="0"/>
        </a:p>
      </dsp:txBody>
      <dsp:txXfrm>
        <a:off x="5022354" y="722635"/>
        <a:ext cx="1113453" cy="492334"/>
      </dsp:txXfrm>
    </dsp:sp>
    <dsp:sp modelId="{32B6B66E-165B-4775-B699-D1B2AB1DEDC9}">
      <dsp:nvSpPr>
        <dsp:cNvPr id="0" name=""/>
        <dsp:cNvSpPr/>
      </dsp:nvSpPr>
      <dsp:spPr>
        <a:xfrm>
          <a:off x="6193275" y="576576"/>
          <a:ext cx="1354840" cy="52296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BBCF71-0F8A-4730-A423-6C717536C5D3}">
      <dsp:nvSpPr>
        <dsp:cNvPr id="0" name=""/>
        <dsp:cNvSpPr/>
      </dsp:nvSpPr>
      <dsp:spPr>
        <a:xfrm>
          <a:off x="6554565" y="707318"/>
          <a:ext cx="1144087" cy="522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Sentiment Analysis</a:t>
          </a:r>
          <a:endParaRPr lang="en-US" sz="900" kern="1200" dirty="0"/>
        </a:p>
      </dsp:txBody>
      <dsp:txXfrm>
        <a:off x="6569882" y="722635"/>
        <a:ext cx="1113453" cy="492334"/>
      </dsp:txXfrm>
    </dsp:sp>
    <dsp:sp modelId="{33782217-5796-456B-B8D6-C633B5E7B3CF}">
      <dsp:nvSpPr>
        <dsp:cNvPr id="0" name=""/>
        <dsp:cNvSpPr/>
      </dsp:nvSpPr>
      <dsp:spPr>
        <a:xfrm>
          <a:off x="7740803" y="576576"/>
          <a:ext cx="1354840" cy="52296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5651A-B8C6-40BA-A028-3F116C585B0C}">
      <dsp:nvSpPr>
        <dsp:cNvPr id="0" name=""/>
        <dsp:cNvSpPr/>
      </dsp:nvSpPr>
      <dsp:spPr>
        <a:xfrm>
          <a:off x="8102094" y="707318"/>
          <a:ext cx="1144087" cy="522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Get Sentiment Classes</a:t>
          </a:r>
          <a:endParaRPr lang="en-US" sz="900" kern="1200" dirty="0"/>
        </a:p>
      </dsp:txBody>
      <dsp:txXfrm>
        <a:off x="8117411" y="722635"/>
        <a:ext cx="1113453" cy="492334"/>
      </dsp:txXfrm>
    </dsp:sp>
    <dsp:sp modelId="{C2C67FA8-5B53-4832-9134-07D1E87644E3}">
      <dsp:nvSpPr>
        <dsp:cNvPr id="0" name=""/>
        <dsp:cNvSpPr/>
      </dsp:nvSpPr>
      <dsp:spPr>
        <a:xfrm>
          <a:off x="9288332" y="576576"/>
          <a:ext cx="1354840" cy="52296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E3A3E-989D-4BCC-9FEA-866E8CDA34B3}">
      <dsp:nvSpPr>
        <dsp:cNvPr id="0" name=""/>
        <dsp:cNvSpPr/>
      </dsp:nvSpPr>
      <dsp:spPr>
        <a:xfrm>
          <a:off x="9649622" y="707318"/>
          <a:ext cx="1144087" cy="522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Create Category Scores</a:t>
          </a:r>
          <a:endParaRPr lang="en-US" sz="900" kern="1200" dirty="0"/>
        </a:p>
      </dsp:txBody>
      <dsp:txXfrm>
        <a:off x="9664939" y="722635"/>
        <a:ext cx="1113453" cy="492334"/>
      </dsp:txXfrm>
    </dsp:sp>
    <dsp:sp modelId="{30AF9B24-3155-42B6-B1CA-C9547467A0F7}">
      <dsp:nvSpPr>
        <dsp:cNvPr id="0" name=""/>
        <dsp:cNvSpPr/>
      </dsp:nvSpPr>
      <dsp:spPr>
        <a:xfrm>
          <a:off x="10835860" y="576576"/>
          <a:ext cx="1354840" cy="52296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D5F0C-686F-41D0-B417-BE81A37FBE4E}">
      <dsp:nvSpPr>
        <dsp:cNvPr id="0" name=""/>
        <dsp:cNvSpPr/>
      </dsp:nvSpPr>
      <dsp:spPr>
        <a:xfrm>
          <a:off x="11197151" y="707318"/>
          <a:ext cx="1144087" cy="5229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Preprocessing</a:t>
          </a:r>
          <a:endParaRPr lang="en-US" sz="900" kern="1200" dirty="0"/>
        </a:p>
      </dsp:txBody>
      <dsp:txXfrm>
        <a:off x="11212468" y="722635"/>
        <a:ext cx="1113453" cy="4923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7B2C92-4741-47CB-ACCF-4511B5254D7C}">
      <dsp:nvSpPr>
        <dsp:cNvPr id="0" name=""/>
        <dsp:cNvSpPr/>
      </dsp:nvSpPr>
      <dsp:spPr>
        <a:xfrm>
          <a:off x="1940" y="379285"/>
          <a:ext cx="2172626" cy="83863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C890B-8DD9-447E-B195-506BA3E0A3CF}">
      <dsp:nvSpPr>
        <dsp:cNvPr id="0" name=""/>
        <dsp:cNvSpPr/>
      </dsp:nvSpPr>
      <dsp:spPr>
        <a:xfrm>
          <a:off x="581307" y="588944"/>
          <a:ext cx="1834662" cy="8386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Stock Data</a:t>
          </a:r>
          <a:endParaRPr lang="en-US" sz="1400" kern="1200" dirty="0"/>
        </a:p>
      </dsp:txBody>
      <dsp:txXfrm>
        <a:off x="605870" y="613507"/>
        <a:ext cx="1785536" cy="789507"/>
      </dsp:txXfrm>
    </dsp:sp>
    <dsp:sp modelId="{1F72DF71-EB3C-4136-A988-6F096E89C982}">
      <dsp:nvSpPr>
        <dsp:cNvPr id="0" name=""/>
        <dsp:cNvSpPr/>
      </dsp:nvSpPr>
      <dsp:spPr>
        <a:xfrm>
          <a:off x="2483563" y="379285"/>
          <a:ext cx="2172626" cy="83863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7EB12-E47F-4C4A-8250-80BB90757E57}">
      <dsp:nvSpPr>
        <dsp:cNvPr id="0" name=""/>
        <dsp:cNvSpPr/>
      </dsp:nvSpPr>
      <dsp:spPr>
        <a:xfrm>
          <a:off x="3062930" y="588944"/>
          <a:ext cx="1834662" cy="8386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Calculate Change in Stock Price</a:t>
          </a:r>
          <a:endParaRPr lang="en-US" sz="1400" kern="1200" dirty="0"/>
        </a:p>
      </dsp:txBody>
      <dsp:txXfrm>
        <a:off x="3087493" y="613507"/>
        <a:ext cx="1785536" cy="789507"/>
      </dsp:txXfrm>
    </dsp:sp>
    <dsp:sp modelId="{BE93EB7C-9275-4EFE-BD7C-CE351347E715}">
      <dsp:nvSpPr>
        <dsp:cNvPr id="0" name=""/>
        <dsp:cNvSpPr/>
      </dsp:nvSpPr>
      <dsp:spPr>
        <a:xfrm>
          <a:off x="4965185" y="379285"/>
          <a:ext cx="2172626" cy="83863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C5997-6155-4E2E-ABC6-B2EEB052B2CF}">
      <dsp:nvSpPr>
        <dsp:cNvPr id="0" name=""/>
        <dsp:cNvSpPr/>
      </dsp:nvSpPr>
      <dsp:spPr>
        <a:xfrm>
          <a:off x="5544552" y="588944"/>
          <a:ext cx="1834662" cy="8386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Calculate for 1, 6 and 12 months</a:t>
          </a:r>
          <a:endParaRPr lang="en-US" sz="1400" kern="1200" dirty="0"/>
        </a:p>
      </dsp:txBody>
      <dsp:txXfrm>
        <a:off x="5569115" y="613507"/>
        <a:ext cx="1785536" cy="789507"/>
      </dsp:txXfrm>
    </dsp:sp>
    <dsp:sp modelId="{4F643EA8-66B7-4CE8-8927-A5711BB2CEB3}">
      <dsp:nvSpPr>
        <dsp:cNvPr id="0" name=""/>
        <dsp:cNvSpPr/>
      </dsp:nvSpPr>
      <dsp:spPr>
        <a:xfrm>
          <a:off x="7446807" y="379285"/>
          <a:ext cx="2172626" cy="83863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CE613-B56A-48CC-B1CC-417F28086A93}">
      <dsp:nvSpPr>
        <dsp:cNvPr id="0" name=""/>
        <dsp:cNvSpPr/>
      </dsp:nvSpPr>
      <dsp:spPr>
        <a:xfrm>
          <a:off x="8026174" y="588944"/>
          <a:ext cx="1834662" cy="8386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Transforming Stock Price Change</a:t>
          </a:r>
          <a:endParaRPr lang="en-US" sz="1400" kern="1200" dirty="0"/>
        </a:p>
      </dsp:txBody>
      <dsp:txXfrm>
        <a:off x="8050737" y="613507"/>
        <a:ext cx="1785536" cy="789507"/>
      </dsp:txXfrm>
    </dsp:sp>
    <dsp:sp modelId="{30AF9B24-3155-42B6-B1CA-C9547467A0F7}">
      <dsp:nvSpPr>
        <dsp:cNvPr id="0" name=""/>
        <dsp:cNvSpPr/>
      </dsp:nvSpPr>
      <dsp:spPr>
        <a:xfrm>
          <a:off x="9928429" y="379285"/>
          <a:ext cx="2172626" cy="838633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1D5F0C-686F-41D0-B417-BE81A37FBE4E}">
      <dsp:nvSpPr>
        <dsp:cNvPr id="0" name=""/>
        <dsp:cNvSpPr/>
      </dsp:nvSpPr>
      <dsp:spPr>
        <a:xfrm>
          <a:off x="10507796" y="588944"/>
          <a:ext cx="1834662" cy="8386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Binning</a:t>
          </a:r>
          <a:endParaRPr lang="en-US" sz="1400" kern="1200" dirty="0"/>
        </a:p>
      </dsp:txBody>
      <dsp:txXfrm>
        <a:off x="10532359" y="613507"/>
        <a:ext cx="1785536" cy="789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5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9.wmf"/><Relationship Id="rId1" Type="http://schemas.openxmlformats.org/officeDocument/2006/relationships/image" Target="../media/image5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30.wmf"/><Relationship Id="rId1" Type="http://schemas.openxmlformats.org/officeDocument/2006/relationships/image" Target="../media/image4.wmf"/><Relationship Id="rId4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EEDEE-8B77-404E-82CF-1D6C374E5B60}" type="datetimeFigureOut">
              <a:rPr lang="en-GB" smtClean="0"/>
              <a:pPr/>
              <a:t>08/04/2017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smtClean="0"/>
              <a:t>rajiv.dalmia@tcs.com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FCF2D-3C56-4A7B-8E31-234901A01A0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042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CC37277-FE1F-49AB-9350-54D07CA0E910}" type="datetimeFigureOut">
              <a:rPr lang="en-US"/>
              <a:pPr>
                <a:defRPr/>
              </a:pPr>
              <a:t>4/8/2017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685800"/>
            <a:ext cx="64008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 smtClean="0"/>
              <a:t>rajiv.dalmia@tcs.com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882F639-65A1-4110-90CE-B95C0C1081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053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61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33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06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78" algn="l" defTabSz="9143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098456-E68C-4755-8774-8ABCE31FB6DB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7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image" Target="../media/image3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slideMaster" Target="../slideMasters/slideMaster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8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22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05759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4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73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Visual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-3" y="0"/>
            <a:ext cx="12801603" cy="6857998"/>
            <a:chOff x="-2" y="4"/>
            <a:chExt cx="9144002" cy="6857998"/>
          </a:xfrm>
        </p:grpSpPr>
        <p:pic>
          <p:nvPicPr>
            <p:cNvPr id="26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" y="759628"/>
              <a:ext cx="9144000" cy="609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 userDrawn="1"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rgbClr val="D6492A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grpSp>
          <p:nvGrpSpPr>
            <p:cNvPr id="28" name="Group 27"/>
            <p:cNvGrpSpPr/>
            <p:nvPr userDrawn="1"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Myriad Pro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Myriad Pro"/>
                </a:endParaRPr>
              </a:p>
            </p:txBody>
          </p:sp>
          <p:grpSp>
            <p:nvGrpSpPr>
              <p:cNvPr id="32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41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43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Myriad Pro"/>
                    </a:endParaRPr>
                  </a:p>
                </p:txBody>
              </p:sp>
              <p:sp>
                <p:nvSpPr>
                  <p:cNvPr id="44" name="Freeform 43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Myriad Pro"/>
                    </a:endParaRPr>
                  </a:p>
                </p:txBody>
              </p:sp>
              <p:sp>
                <p:nvSpPr>
                  <p:cNvPr id="45" name="Freeform 44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Myriad Pro"/>
                    </a:endParaRPr>
                  </a:p>
                </p:txBody>
              </p:sp>
            </p:grpSp>
            <p:sp>
              <p:nvSpPr>
                <p:cNvPr id="42" name="Freeform 41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yriad Pro"/>
                  </a:endParaRPr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0" y="4"/>
            <a:ext cx="128016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9365297" y="6295414"/>
            <a:ext cx="3436303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5454335"/>
            <a:ext cx="8333842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Myriad Pro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920240" y="4873752"/>
            <a:ext cx="864108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Myriad Pro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7788484" y="6459534"/>
            <a:ext cx="253947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Myriad Pro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Myriad Pro"/>
              </a:rPr>
              <a:t>2017 Tata Consultancy Services Limited</a:t>
            </a:r>
            <a:endParaRPr lang="en-US" sz="750" dirty="0">
              <a:solidFill>
                <a:prstClr val="white"/>
              </a:solidFill>
              <a:latin typeface="Myriad Pro"/>
            </a:endParaRP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533404" y="170022"/>
            <a:ext cx="11858350" cy="424339"/>
            <a:chOff x="381003" y="257175"/>
            <a:chExt cx="8470250" cy="424339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yriad Pro"/>
              </a:endParaRPr>
            </a:p>
          </p:txBody>
        </p:sp>
        <p:grpSp>
          <p:nvGrpSpPr>
            <p:cNvPr id="5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yriad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7122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 userDrawn="1"/>
        </p:nvGrpSpPr>
        <p:grpSpPr bwMode="auto">
          <a:xfrm>
            <a:off x="177800" y="5"/>
            <a:ext cx="11112500" cy="6118999"/>
            <a:chOff x="127000" y="0"/>
            <a:chExt cx="7937500" cy="6119773"/>
          </a:xfrm>
        </p:grpSpPr>
        <p:grpSp>
          <p:nvGrpSpPr>
            <p:cNvPr id="5" name="Group 53"/>
            <p:cNvGrpSpPr>
              <a:grpSpLocks/>
            </p:cNvGrpSpPr>
            <p:nvPr/>
          </p:nvGrpSpPr>
          <p:grpSpPr bwMode="auto">
            <a:xfrm>
              <a:off x="952500" y="508064"/>
              <a:ext cx="7112000" cy="5611709"/>
              <a:chOff x="952500" y="508064"/>
              <a:chExt cx="7112000" cy="5611709"/>
            </a:xfrm>
          </p:grpSpPr>
          <p:sp>
            <p:nvSpPr>
              <p:cNvPr id="7" name="Rounded Rectangle 6"/>
              <p:cNvSpPr/>
              <p:nvPr>
                <p:custDataLst>
                  <p:tags r:id="rId1"/>
                </p:custDataLst>
              </p:nvPr>
            </p:nvSpPr>
            <p:spPr>
              <a:xfrm>
                <a:off x="1143000" y="508064"/>
                <a:ext cx="1016000" cy="1016129"/>
              </a:xfrm>
              <a:prstGeom prst="roundRect">
                <a:avLst/>
              </a:prstGeom>
              <a:solidFill>
                <a:srgbClr val="6D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109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207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246</a:t>
                </a:r>
              </a:p>
            </p:txBody>
          </p:sp>
          <p:sp>
            <p:nvSpPr>
              <p:cNvPr id="8" name="TextBox 7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952500" y="1524193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Dark 1</a:t>
                </a:r>
              </a:p>
            </p:txBody>
          </p:sp>
          <p:sp>
            <p:nvSpPr>
              <p:cNvPr id="9" name="Rounded Rectangle 8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6000" y="508064"/>
                <a:ext cx="1016000" cy="1016129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srgbClr val="1F497D"/>
                    </a:solidFill>
                  </a:rPr>
                  <a:t>255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srgbClr val="1F497D"/>
                    </a:solidFill>
                  </a:rPr>
                  <a:t>255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srgbClr val="1F497D"/>
                    </a:solidFill>
                  </a:rPr>
                  <a:t>255</a:t>
                </a:r>
              </a:p>
            </p:txBody>
          </p:sp>
          <p:sp>
            <p:nvSpPr>
              <p:cNvPr id="10" name="TextBox 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095500" y="1524193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Light 1</a:t>
                </a:r>
              </a:p>
            </p:txBody>
          </p:sp>
          <p:sp>
            <p:nvSpPr>
              <p:cNvPr id="11" name="Rounded Rectangle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3429000" y="508064"/>
                <a:ext cx="1016000" cy="1016129"/>
              </a:xfrm>
              <a:prstGeom prst="roundRect">
                <a:avLst/>
              </a:prstGeom>
              <a:solidFill>
                <a:srgbClr val="8338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131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56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155</a:t>
                </a:r>
              </a:p>
            </p:txBody>
          </p:sp>
          <p:sp>
            <p:nvSpPr>
              <p:cNvPr id="12" name="TextBox 1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238500" y="1524193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Dark 2</a:t>
                </a:r>
              </a:p>
            </p:txBody>
          </p:sp>
          <p:sp>
            <p:nvSpPr>
              <p:cNvPr id="13" name="Rounded Rectangle 12"/>
              <p:cNvSpPr/>
              <p:nvPr>
                <p:custDataLst>
                  <p:tags r:id="rId7"/>
                </p:custDataLst>
              </p:nvPr>
            </p:nvSpPr>
            <p:spPr>
              <a:xfrm>
                <a:off x="4572000" y="508064"/>
                <a:ext cx="1016000" cy="1016129"/>
              </a:xfrm>
              <a:prstGeom prst="roundRect">
                <a:avLst/>
              </a:prstGeom>
              <a:solidFill>
                <a:srgbClr val="0063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0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99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190</a:t>
                </a:r>
              </a:p>
            </p:txBody>
          </p:sp>
          <p:sp>
            <p:nvSpPr>
              <p:cNvPr id="14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381500" y="1524193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Light 2</a:t>
                </a:r>
              </a:p>
            </p:txBody>
          </p:sp>
          <p:sp>
            <p:nvSpPr>
              <p:cNvPr id="15" name="Rounded Rectangle 14"/>
              <p:cNvSpPr/>
              <p:nvPr>
                <p:custDataLst>
                  <p:tags r:id="rId9"/>
                </p:custDataLst>
              </p:nvPr>
            </p:nvSpPr>
            <p:spPr>
              <a:xfrm>
                <a:off x="5715000" y="508064"/>
                <a:ext cx="1016000" cy="1016129"/>
              </a:xfrm>
              <a:prstGeom prst="roundRect">
                <a:avLst/>
              </a:prstGeom>
              <a:solidFill>
                <a:srgbClr val="55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85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165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28</a:t>
                </a:r>
              </a:p>
            </p:txBody>
          </p:sp>
          <p:sp>
            <p:nvSpPr>
              <p:cNvPr id="16" name="TextBox 1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524500" y="1524193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Accent 1</a:t>
                </a:r>
              </a:p>
            </p:txBody>
          </p:sp>
          <p:sp>
            <p:nvSpPr>
              <p:cNvPr id="17" name="Rounded Rectangle 16"/>
              <p:cNvSpPr/>
              <p:nvPr>
                <p:custDataLst>
                  <p:tags r:id="rId11"/>
                </p:custDataLst>
              </p:nvPr>
            </p:nvSpPr>
            <p:spPr>
              <a:xfrm>
                <a:off x="6858000" y="508064"/>
                <a:ext cx="1016000" cy="1016129"/>
              </a:xfrm>
              <a:prstGeom prst="roundRect">
                <a:avLst/>
              </a:prstGeom>
              <a:solidFill>
                <a:srgbClr val="D649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214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73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42</a:t>
                </a:r>
              </a:p>
            </p:txBody>
          </p:sp>
          <p:sp>
            <p:nvSpPr>
              <p:cNvPr id="18" name="TextBox 1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667500" y="1524193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Accent 2</a:t>
                </a:r>
              </a:p>
            </p:txBody>
          </p:sp>
          <p:sp>
            <p:nvSpPr>
              <p:cNvPr id="19" name="Rounded Rectangle 18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43000" y="1905241"/>
                <a:ext cx="1016000" cy="1016129"/>
              </a:xfrm>
              <a:prstGeom prst="roundRect">
                <a:avLst/>
              </a:prstGeom>
              <a:solidFill>
                <a:srgbClr val="B9AF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185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175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164</a:t>
                </a:r>
              </a:p>
            </p:txBody>
          </p:sp>
          <p:sp>
            <p:nvSpPr>
              <p:cNvPr id="20" name="TextBox 1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52500" y="292136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Accent 3</a:t>
                </a:r>
              </a:p>
            </p:txBody>
          </p:sp>
          <p:sp>
            <p:nvSpPr>
              <p:cNvPr id="21" name="Rounded Rectangle 20"/>
              <p:cNvSpPr/>
              <p:nvPr>
                <p:custDataLst>
                  <p:tags r:id="rId15"/>
                </p:custDataLst>
              </p:nvPr>
            </p:nvSpPr>
            <p:spPr>
              <a:xfrm>
                <a:off x="2286000" y="1905241"/>
                <a:ext cx="1016000" cy="1016129"/>
              </a:xfrm>
              <a:prstGeom prst="roundRect">
                <a:avLst/>
              </a:prstGeom>
              <a:solidFill>
                <a:srgbClr val="974B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151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75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7</a:t>
                </a:r>
              </a:p>
            </p:txBody>
          </p:sp>
          <p:sp>
            <p:nvSpPr>
              <p:cNvPr id="22" name="TextBox 2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095500" y="292136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Accent 4</a:t>
                </a:r>
              </a:p>
            </p:txBody>
          </p:sp>
          <p:sp>
            <p:nvSpPr>
              <p:cNvPr id="23" name="Rounded Rectangle 22"/>
              <p:cNvSpPr/>
              <p:nvPr>
                <p:custDataLst>
                  <p:tags r:id="rId17"/>
                </p:custDataLst>
              </p:nvPr>
            </p:nvSpPr>
            <p:spPr>
              <a:xfrm>
                <a:off x="3429000" y="1905241"/>
                <a:ext cx="1016000" cy="1016129"/>
              </a:xfrm>
              <a:prstGeom prst="roundRect">
                <a:avLst/>
              </a:prstGeom>
              <a:solidFill>
                <a:srgbClr val="C1B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193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187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0</a:t>
                </a:r>
              </a:p>
            </p:txBody>
          </p:sp>
          <p:sp>
            <p:nvSpPr>
              <p:cNvPr id="24" name="TextBox 2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238500" y="292136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Accent 5</a:t>
                </a:r>
              </a:p>
            </p:txBody>
          </p:sp>
          <p:sp>
            <p:nvSpPr>
              <p:cNvPr id="25" name="Rounded Rectangle 24"/>
              <p:cNvSpPr/>
              <p:nvPr>
                <p:custDataLst>
                  <p:tags r:id="rId19"/>
                </p:custDataLst>
              </p:nvPr>
            </p:nvSpPr>
            <p:spPr>
              <a:xfrm>
                <a:off x="4572000" y="1905241"/>
                <a:ext cx="1016000" cy="1016129"/>
              </a:xfrm>
              <a:prstGeom prst="roundRect">
                <a:avLst/>
              </a:prstGeom>
              <a:solidFill>
                <a:srgbClr val="FFDD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255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221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62</a:t>
                </a:r>
              </a:p>
            </p:txBody>
          </p:sp>
          <p:sp>
            <p:nvSpPr>
              <p:cNvPr id="26" name="TextBox 2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4381500" y="292136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Accent 6</a:t>
                </a:r>
              </a:p>
            </p:txBody>
          </p:sp>
          <p:sp>
            <p:nvSpPr>
              <p:cNvPr id="27" name="Rounded Rectangle 26"/>
              <p:cNvSpPr/>
              <p:nvPr>
                <p:custDataLst>
                  <p:tags r:id="rId21"/>
                </p:custDataLst>
              </p:nvPr>
            </p:nvSpPr>
            <p:spPr>
              <a:xfrm>
                <a:off x="5715000" y="1905241"/>
                <a:ext cx="1016000" cy="1016129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255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255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255</a:t>
                </a:r>
              </a:p>
            </p:txBody>
          </p:sp>
          <p:sp>
            <p:nvSpPr>
              <p:cNvPr id="28" name="TextBox 27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524500" y="292136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Hyperlink</a:t>
                </a:r>
              </a:p>
            </p:txBody>
          </p:sp>
          <p:sp>
            <p:nvSpPr>
              <p:cNvPr id="29" name="Rounded Rectangle 28"/>
              <p:cNvSpPr/>
              <p:nvPr>
                <p:custDataLst>
                  <p:tags r:id="rId23"/>
                </p:custDataLst>
              </p:nvPr>
            </p:nvSpPr>
            <p:spPr>
              <a:xfrm>
                <a:off x="6858000" y="1905241"/>
                <a:ext cx="1016000" cy="1016129"/>
              </a:xfrm>
              <a:prstGeom prst="roundRect">
                <a:avLst/>
              </a:prstGeom>
              <a:solidFill>
                <a:srgbClr val="EC89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236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137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29</a:t>
                </a:r>
              </a:p>
            </p:txBody>
          </p:sp>
          <p:sp>
            <p:nvSpPr>
              <p:cNvPr id="30" name="TextBox 29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6667500" y="292136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black"/>
                    </a:solidFill>
                    <a:latin typeface="Calibri"/>
                  </a:rPr>
                  <a:t>Followed Hyperlink</a:t>
                </a:r>
              </a:p>
            </p:txBody>
          </p:sp>
          <p:sp>
            <p:nvSpPr>
              <p:cNvPr id="31" name="Rounded Rectangle 30"/>
              <p:cNvSpPr/>
              <p:nvPr>
                <p:custDataLst>
                  <p:tags r:id="rId25"/>
                </p:custDataLst>
              </p:nvPr>
            </p:nvSpPr>
            <p:spPr>
              <a:xfrm>
                <a:off x="1143000" y="3429434"/>
                <a:ext cx="1016000" cy="1016129"/>
              </a:xfrm>
              <a:prstGeom prst="roundRect">
                <a:avLst/>
              </a:prstGeom>
              <a:solidFill>
                <a:srgbClr val="7FAFDD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127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175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221</a:t>
                </a:r>
              </a:p>
            </p:txBody>
          </p:sp>
          <p:sp>
            <p:nvSpPr>
              <p:cNvPr id="32" name="TextBox 31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952500" y="4445562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Tata Blue 50%</a:t>
                </a:r>
              </a:p>
            </p:txBody>
          </p:sp>
          <p:sp>
            <p:nvSpPr>
              <p:cNvPr id="33" name="Rounded Rectangle 32"/>
              <p:cNvSpPr/>
              <p:nvPr>
                <p:custDataLst>
                  <p:tags r:id="rId27"/>
                </p:custDataLst>
              </p:nvPr>
            </p:nvSpPr>
            <p:spPr>
              <a:xfrm>
                <a:off x="2286000" y="3429434"/>
                <a:ext cx="1016000" cy="1016129"/>
              </a:xfrm>
              <a:prstGeom prst="roundRect">
                <a:avLst/>
              </a:prstGeom>
              <a:solidFill>
                <a:srgbClr val="CBD7EE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203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215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238</a:t>
                </a:r>
              </a:p>
            </p:txBody>
          </p:sp>
          <p:sp>
            <p:nvSpPr>
              <p:cNvPr id="34" name="TextBox 33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2095500" y="4445562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Tata Blue 25%</a:t>
                </a:r>
              </a:p>
            </p:txBody>
          </p:sp>
          <p:sp>
            <p:nvSpPr>
              <p:cNvPr id="35" name="Rounded Rectangle 34"/>
              <p:cNvSpPr/>
              <p:nvPr>
                <p:custDataLst>
                  <p:tags r:id="rId29"/>
                </p:custDataLst>
              </p:nvPr>
            </p:nvSpPr>
            <p:spPr>
              <a:xfrm>
                <a:off x="3429000" y="3429434"/>
                <a:ext cx="1016000" cy="1016129"/>
              </a:xfrm>
              <a:prstGeom prst="roundRect">
                <a:avLst/>
              </a:prstGeom>
              <a:solidFill>
                <a:srgbClr val="B395C5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srgbClr val="1F497D"/>
                    </a:solidFill>
                  </a:rPr>
                  <a:t>179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srgbClr val="1F497D"/>
                    </a:solidFill>
                  </a:rPr>
                  <a:t>149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srgbClr val="1F497D"/>
                    </a:solidFill>
                  </a:rPr>
                  <a:t>197</a:t>
                </a:r>
              </a:p>
            </p:txBody>
          </p:sp>
          <p:sp>
            <p:nvSpPr>
              <p:cNvPr id="36" name="TextBox 35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3238500" y="4445562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Purple 50 %</a:t>
                </a:r>
              </a:p>
            </p:txBody>
          </p:sp>
          <p:sp>
            <p:nvSpPr>
              <p:cNvPr id="37" name="Rounded Rectangle 36"/>
              <p:cNvSpPr/>
              <p:nvPr>
                <p:custDataLst>
                  <p:tags r:id="rId31"/>
                </p:custDataLst>
              </p:nvPr>
            </p:nvSpPr>
            <p:spPr>
              <a:xfrm>
                <a:off x="4572000" y="3429434"/>
                <a:ext cx="1016000" cy="1016129"/>
              </a:xfrm>
              <a:prstGeom prst="roundRect">
                <a:avLst/>
              </a:prstGeom>
              <a:solidFill>
                <a:srgbClr val="D4C3DF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212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195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223</a:t>
                </a:r>
              </a:p>
            </p:txBody>
          </p:sp>
          <p:sp>
            <p:nvSpPr>
              <p:cNvPr id="38" name="TextBox 37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4381500" y="4445562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Purple 25 %</a:t>
                </a:r>
              </a:p>
            </p:txBody>
          </p:sp>
          <p:sp>
            <p:nvSpPr>
              <p:cNvPr id="39" name="Rounded Rectangle 38"/>
              <p:cNvSpPr/>
              <p:nvPr>
                <p:custDataLst>
                  <p:tags r:id="rId33"/>
                </p:custDataLst>
              </p:nvPr>
            </p:nvSpPr>
            <p:spPr>
              <a:xfrm>
                <a:off x="5715000" y="3429434"/>
                <a:ext cx="1016000" cy="1016129"/>
              </a:xfrm>
              <a:prstGeom prst="roundRect">
                <a:avLst/>
              </a:prstGeom>
              <a:solidFill>
                <a:srgbClr val="FFF2AB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255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242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171</a:t>
                </a:r>
              </a:p>
            </p:txBody>
          </p:sp>
          <p:sp>
            <p:nvSpPr>
              <p:cNvPr id="40" name="TextBox 39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5524500" y="4445562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Yellow 50 %</a:t>
                </a:r>
              </a:p>
            </p:txBody>
          </p:sp>
          <p:sp>
            <p:nvSpPr>
              <p:cNvPr id="41" name="Rounded Rectangle 40"/>
              <p:cNvSpPr/>
              <p:nvPr>
                <p:custDataLst>
                  <p:tags r:id="rId35"/>
                </p:custDataLst>
              </p:nvPr>
            </p:nvSpPr>
            <p:spPr>
              <a:xfrm>
                <a:off x="6858000" y="3429434"/>
                <a:ext cx="1016000" cy="1016129"/>
              </a:xfrm>
              <a:prstGeom prst="roundRect">
                <a:avLst/>
              </a:prstGeom>
              <a:solidFill>
                <a:srgbClr val="FFF9D5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255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249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213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6667500" y="4445562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Yellow 25 %</a:t>
                </a:r>
              </a:p>
            </p:txBody>
          </p:sp>
          <p:sp>
            <p:nvSpPr>
              <p:cNvPr id="43" name="Rounded Rectangle 42"/>
              <p:cNvSpPr/>
              <p:nvPr>
                <p:custDataLst>
                  <p:tags r:id="rId37"/>
                </p:custDataLst>
              </p:nvPr>
            </p:nvSpPr>
            <p:spPr>
              <a:xfrm>
                <a:off x="1143000" y="4826610"/>
                <a:ext cx="1016000" cy="1016129"/>
              </a:xfrm>
              <a:prstGeom prst="roundRect">
                <a:avLst/>
              </a:prstGeom>
              <a:solidFill>
                <a:srgbClr val="E5CDBA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229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205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186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952500" y="584273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Brown 50 %</a:t>
                </a:r>
              </a:p>
            </p:txBody>
          </p:sp>
          <p:sp>
            <p:nvSpPr>
              <p:cNvPr id="45" name="Rounded Rectangle 44"/>
              <p:cNvSpPr/>
              <p:nvPr>
                <p:custDataLst>
                  <p:tags r:id="rId39"/>
                </p:custDataLst>
              </p:nvPr>
            </p:nvSpPr>
            <p:spPr>
              <a:xfrm>
                <a:off x="2286000" y="4826610"/>
                <a:ext cx="1016000" cy="1016129"/>
              </a:xfrm>
              <a:prstGeom prst="roundRect">
                <a:avLst/>
              </a:prstGeom>
              <a:solidFill>
                <a:srgbClr val="F8F1EB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248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241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235</a:t>
                </a:r>
              </a:p>
            </p:txBody>
          </p:sp>
          <p:sp>
            <p:nvSpPr>
              <p:cNvPr id="46" name="TextBox 45"/>
              <p:cNvSpPr txBox="1"/>
              <p:nvPr>
                <p:custDataLst>
                  <p:tags r:id="rId40"/>
                </p:custDataLst>
              </p:nvPr>
            </p:nvSpPr>
            <p:spPr>
              <a:xfrm>
                <a:off x="2095500" y="584273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Brown 25 %</a:t>
                </a:r>
              </a:p>
            </p:txBody>
          </p:sp>
          <p:sp>
            <p:nvSpPr>
              <p:cNvPr id="47" name="Rounded Rectangle 46"/>
              <p:cNvSpPr/>
              <p:nvPr>
                <p:custDataLst>
                  <p:tags r:id="rId41"/>
                </p:custDataLst>
              </p:nvPr>
            </p:nvSpPr>
            <p:spPr>
              <a:xfrm>
                <a:off x="3429000" y="4826610"/>
                <a:ext cx="1016000" cy="1016129"/>
              </a:xfrm>
              <a:prstGeom prst="roundRect">
                <a:avLst/>
              </a:prstGeom>
              <a:solidFill>
                <a:srgbClr val="B4D59A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srgbClr val="7FAFDD"/>
                    </a:solidFill>
                  </a:rPr>
                  <a:t>180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srgbClr val="7FAFDD"/>
                    </a:solidFill>
                  </a:rPr>
                  <a:t>213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srgbClr val="7FAFDD"/>
                    </a:solidFill>
                  </a:rPr>
                  <a:t>154</a:t>
                </a:r>
                <a:endParaRPr lang="en-US" sz="1200" dirty="0">
                  <a:solidFill>
                    <a:srgbClr val="7FAFDD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>
                <p:custDataLst>
                  <p:tags r:id="rId42"/>
                </p:custDataLst>
              </p:nvPr>
            </p:nvSpPr>
            <p:spPr>
              <a:xfrm>
                <a:off x="3238500" y="584273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Green 50 %</a:t>
                </a:r>
              </a:p>
            </p:txBody>
          </p:sp>
          <p:sp>
            <p:nvSpPr>
              <p:cNvPr id="49" name="Rounded Rectangle 48"/>
              <p:cNvSpPr/>
              <p:nvPr>
                <p:custDataLst>
                  <p:tags r:id="rId43"/>
                </p:custDataLst>
              </p:nvPr>
            </p:nvSpPr>
            <p:spPr>
              <a:xfrm>
                <a:off x="4572000" y="4826610"/>
                <a:ext cx="1016000" cy="1016129"/>
              </a:xfrm>
              <a:prstGeom prst="roundRect">
                <a:avLst/>
              </a:prstGeom>
              <a:solidFill>
                <a:srgbClr val="D6E7C8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214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231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200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TextBox 49"/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4381500" y="584273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Green 25 %</a:t>
                </a:r>
              </a:p>
            </p:txBody>
          </p:sp>
          <p:sp>
            <p:nvSpPr>
              <p:cNvPr id="51" name="Rounded Rectangle 50"/>
              <p:cNvSpPr/>
              <p:nvPr>
                <p:custDataLst>
                  <p:tags r:id="rId45"/>
                </p:custDataLst>
              </p:nvPr>
            </p:nvSpPr>
            <p:spPr>
              <a:xfrm>
                <a:off x="5715000" y="4826610"/>
                <a:ext cx="1016000" cy="1016129"/>
              </a:xfrm>
              <a:prstGeom prst="roundRect">
                <a:avLst/>
              </a:prstGeom>
              <a:solidFill>
                <a:srgbClr val="F1F0CA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241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240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202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>
                <p:custDataLst>
                  <p:tags r:id="rId46"/>
                </p:custDataLst>
              </p:nvPr>
            </p:nvSpPr>
            <p:spPr>
              <a:xfrm>
                <a:off x="5524500" y="584273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Light Green 50%</a:t>
                </a:r>
              </a:p>
            </p:txBody>
          </p:sp>
          <p:sp>
            <p:nvSpPr>
              <p:cNvPr id="53" name="Rounded Rectangle 52"/>
              <p:cNvSpPr/>
              <p:nvPr>
                <p:custDataLst>
                  <p:tags r:id="rId47"/>
                </p:custDataLst>
              </p:nvPr>
            </p:nvSpPr>
            <p:spPr>
              <a:xfrm>
                <a:off x="6858000" y="4826610"/>
                <a:ext cx="1016000" cy="1016129"/>
              </a:xfrm>
              <a:prstGeom prst="roundRect">
                <a:avLst/>
              </a:prstGeom>
              <a:solidFill>
                <a:srgbClr val="FBFBF1"/>
              </a:solidFill>
              <a:ln>
                <a:solidFill>
                  <a:prstClr val="black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251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251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>
                    <a:solidFill>
                      <a:prstClr val="white"/>
                    </a:solidFill>
                  </a:rPr>
                  <a:t>241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6667500" y="5842739"/>
                <a:ext cx="1397000" cy="27703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prstClr val="black"/>
                    </a:solidFill>
                    <a:latin typeface="Calibri"/>
                  </a:rPr>
                  <a:t>Light Green 25%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27000" y="0"/>
              <a:ext cx="2540000" cy="3693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Title and Content</a:t>
              </a:r>
            </a:p>
          </p:txBody>
        </p:sp>
      </p:grpSp>
      <p:pic>
        <p:nvPicPr>
          <p:cNvPr id="55" name="Picture 4"/>
          <p:cNvPicPr>
            <a:picLocks noChangeAspect="1" noChangeArrowheads="1"/>
          </p:cNvPicPr>
          <p:nvPr userDrawn="1"/>
        </p:nvPicPr>
        <p:blipFill>
          <a:blip r:embed="rId50" cstate="print"/>
          <a:srcRect l="19609" t="20313" r="5391" b="9277"/>
          <a:stretch>
            <a:fillRect/>
          </a:stretch>
        </p:blipFill>
        <p:spPr bwMode="auto">
          <a:xfrm>
            <a:off x="-29028" y="-9525"/>
            <a:ext cx="12830629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732" y="3444241"/>
            <a:ext cx="11788140" cy="685800"/>
          </a:xfrm>
        </p:spPr>
        <p:txBody>
          <a:bodyPr>
            <a:normAutofit/>
          </a:bodyPr>
          <a:lstStyle>
            <a:lvl1pPr algn="l">
              <a:defRPr kumimoji="0" lang="en-US" sz="3900" b="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730" y="4133851"/>
            <a:ext cx="11814810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kumimoji="0" lang="en-US" sz="3400" b="0" i="0" u="none" strike="noStrike" kern="1200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yriad Pro Light" pitchFamily="34" charset="0"/>
                <a:ea typeface="+mn-ea"/>
                <a:cs typeface="+mn-cs"/>
              </a:defRPr>
            </a:lvl1pPr>
            <a:lvl2pPr marL="4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92"/>
            <a:ext cx="128016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127909" tIns="63951" rIns="127909" bIns="63951" rtlCol="0" anchor="ctr"/>
          <a:lstStyle/>
          <a:p>
            <a:pPr algn="ctr" defTabSz="1279061" fontAlgn="auto">
              <a:spcBef>
                <a:spcPts val="0"/>
              </a:spcBef>
              <a:spcAft>
                <a:spcPts val="0"/>
              </a:spcAft>
            </a:pPr>
            <a:endParaRPr lang="en-US" kern="0" dirty="0">
              <a:solidFill>
                <a:sysClr val="window" lastClr="FFFFFF"/>
              </a:solidFill>
              <a:latin typeface="Myriad Pro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290" y="60843"/>
            <a:ext cx="11916295" cy="642647"/>
          </a:xfrm>
          <a:prstGeom prst="rect">
            <a:avLst/>
          </a:prstGeom>
        </p:spPr>
        <p:txBody>
          <a:bodyPr vert="horz" wrap="square" lIns="91364" tIns="45679" rIns="91364" bIns="4567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290" y="924984"/>
            <a:ext cx="11916295" cy="4525963"/>
          </a:xfrm>
          <a:prstGeom prst="rect">
            <a:avLst/>
          </a:prstGeom>
        </p:spPr>
        <p:txBody>
          <a:bodyPr vert="horz" lIns="91364" tIns="45679" rIns="91364" bIns="4567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7"/>
            <a:ext cx="128016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7909" tIns="63951" rIns="127909" bIns="63951" numCol="1" anchor="t" anchorCtr="0" compatLnSpc="1">
            <a:prstTxWarp prst="textNoShape">
              <a:avLst/>
            </a:prstTxWarp>
          </a:bodyPr>
          <a:lstStyle/>
          <a:p>
            <a:pPr defTabSz="1279061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475306" y="6583518"/>
            <a:ext cx="3118401" cy="124745"/>
            <a:chOff x="6768032" y="5494443"/>
            <a:chExt cx="2227429" cy="93559"/>
          </a:xfrm>
        </p:grpSpPr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342910" y="5494443"/>
              <a:ext cx="652551" cy="93559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79061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7262389" y="5494443"/>
              <a:ext cx="1040973" cy="93559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79061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6768032" y="5495614"/>
              <a:ext cx="439271" cy="91219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79061" fontAlgn="auto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white"/>
                </a:solidFill>
                <a:latin typeface="Myriad Pro"/>
              </a:endParaRPr>
            </a:p>
          </p:txBody>
        </p:sp>
      </p:grpSp>
      <p:sp>
        <p:nvSpPr>
          <p:cNvPr id="24" name="Freeform 13"/>
          <p:cNvSpPr>
            <a:spLocks noEditPoints="1"/>
          </p:cNvSpPr>
          <p:nvPr userDrawn="1"/>
        </p:nvSpPr>
        <p:spPr bwMode="auto">
          <a:xfrm flipH="1">
            <a:off x="1" y="6264305"/>
            <a:ext cx="3075940" cy="606777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127918" tIns="63955" rIns="127918" bIns="63955" numCol="1" anchor="t" anchorCtr="0" compatLnSpc="1">
            <a:prstTxWarp prst="textNoShape">
              <a:avLst/>
            </a:prstTxWarp>
          </a:bodyPr>
          <a:lstStyle/>
          <a:p>
            <a:pPr defTabSz="1279061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31098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50" r:id="rId4"/>
    <p:sldLayoutId id="2147483952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1279061" rtl="0" eaLnBrk="1" latinLnBrk="0" hangingPunct="1">
        <a:spcBef>
          <a:spcPct val="0"/>
        </a:spcBef>
        <a:buNone/>
        <a:defRPr sz="39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479650" indent="-479650" algn="l" defTabSz="1279061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1pPr>
      <a:lvl2pPr marL="1039239" indent="-399707" algn="l" defTabSz="1279061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800" kern="1200">
          <a:solidFill>
            <a:schemeClr val="tx1"/>
          </a:solidFill>
          <a:latin typeface="Myriad Pro"/>
          <a:ea typeface="+mn-ea"/>
          <a:cs typeface="Arial" pitchFamily="34" charset="0"/>
        </a:defRPr>
      </a:lvl2pPr>
      <a:lvl3pPr marL="1598825" indent="-319765" algn="l" defTabSz="1279061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2500" kern="1200">
          <a:solidFill>
            <a:schemeClr val="tx1"/>
          </a:solidFill>
          <a:latin typeface="Myriad Pro"/>
          <a:ea typeface="+mn-ea"/>
          <a:cs typeface="Arial" pitchFamily="34" charset="0"/>
        </a:defRPr>
      </a:lvl3pPr>
      <a:lvl4pPr marL="2238354" indent="-319765" algn="l" defTabSz="1279061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200" kern="1200" baseline="0">
          <a:solidFill>
            <a:schemeClr val="tx1"/>
          </a:solidFill>
          <a:latin typeface="Myriad Pro"/>
          <a:ea typeface="+mn-ea"/>
          <a:cs typeface="Arial" pitchFamily="34" charset="0"/>
        </a:defRPr>
      </a:lvl4pPr>
      <a:lvl5pPr marL="2877894" indent="-319765" algn="l" defTabSz="1279061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3517422" indent="-319765" algn="l" defTabSz="127906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56958" indent="-319765" algn="l" defTabSz="127906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796476" indent="-319765" algn="l" defTabSz="127906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36023" indent="-319765" algn="l" defTabSz="1279061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79061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39529" algn="l" defTabSz="1279061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79061" algn="l" defTabSz="1279061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18601" algn="l" defTabSz="1279061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58127" algn="l" defTabSz="1279061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197649" algn="l" defTabSz="1279061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37198" algn="l" defTabSz="1279061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76722" algn="l" defTabSz="1279061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16254" algn="l" defTabSz="1279061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Macro-Enabled_Worksheet18.xlsm"/><Relationship Id="rId5" Type="http://schemas.openxmlformats.org/officeDocument/2006/relationships/oleObject" Target="../embeddings/oleObject23.bin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ips.ua.ac.be/pattern" TargetMode="External"/><Relationship Id="rId2" Type="http://schemas.openxmlformats.org/officeDocument/2006/relationships/hyperlink" Target="https://epjdatascience.springeropen.com/articles/10.1140/epjds/s13688-016-0085-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ka.apache.org/" TargetMode="External"/><Relationship Id="rId4" Type="http://schemas.openxmlformats.org/officeDocument/2006/relationships/hyperlink" Target="https://en.wikipedia.org/wiki/Financial_ratio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11" Type="http://schemas.openxmlformats.org/officeDocument/2006/relationships/image" Target="../media/image5.wmf"/><Relationship Id="rId5" Type="http://schemas.openxmlformats.org/officeDocument/2006/relationships/image" Target="../media/image8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7.png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https://epjdatascience.springeropen.com/articles/10.1140/epjds/s13688-016-0085-1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5.wmf"/><Relationship Id="rId18" Type="http://schemas.openxmlformats.org/officeDocument/2006/relationships/image" Target="../media/image20.wmf"/><Relationship Id="rId26" Type="http://schemas.openxmlformats.org/officeDocument/2006/relationships/package" Target="../embeddings/Microsoft_Excel_Worksheet5.xlsx"/><Relationship Id="rId3" Type="http://schemas.openxmlformats.org/officeDocument/2006/relationships/image" Target="../media/image25.emf"/><Relationship Id="rId21" Type="http://schemas.openxmlformats.org/officeDocument/2006/relationships/image" Target="../media/image21.wmf"/><Relationship Id="rId7" Type="http://schemas.openxmlformats.org/officeDocument/2006/relationships/diagramColors" Target="../diagrams/colors1.xml"/><Relationship Id="rId12" Type="http://schemas.openxmlformats.org/officeDocument/2006/relationships/oleObject" Target="../embeddings/oleObject3.bin"/><Relationship Id="rId17" Type="http://schemas.openxmlformats.org/officeDocument/2006/relationships/package" Target="../embeddings/Microsoft_Excel_Macro-Enabled_Worksheet2.xlsm"/><Relationship Id="rId25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.bin"/><Relationship Id="rId20" Type="http://schemas.openxmlformats.org/officeDocument/2006/relationships/package" Target="../embeddings/Microsoft_Excel_Macro-Enabled_Worksheet3.xlsm"/><Relationship Id="rId29" Type="http://schemas.openxmlformats.org/officeDocument/2006/relationships/package" Target="../embeddings/Microsoft_Excel_Macro-Enabled_Worksheet6.xlsm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7.png"/><Relationship Id="rId24" Type="http://schemas.openxmlformats.org/officeDocument/2006/relationships/image" Target="../media/image22.wmf"/><Relationship Id="rId32" Type="http://schemas.openxmlformats.org/officeDocument/2006/relationships/package" Target="../embeddings/Microsoft_Excel_Macro-Enabled_Worksheet7.xlsm"/><Relationship Id="rId5" Type="http://schemas.openxmlformats.org/officeDocument/2006/relationships/diagramLayout" Target="../diagrams/layout1.xml"/><Relationship Id="rId15" Type="http://schemas.openxmlformats.org/officeDocument/2006/relationships/image" Target="../media/image19.wmf"/><Relationship Id="rId23" Type="http://schemas.openxmlformats.org/officeDocument/2006/relationships/package" Target="../embeddings/Microsoft_Excel_Macro-Enabled_Worksheet4.xlsm"/><Relationship Id="rId28" Type="http://schemas.openxmlformats.org/officeDocument/2006/relationships/oleObject" Target="../embeddings/oleObject9.bin"/><Relationship Id="rId10" Type="http://schemas.openxmlformats.org/officeDocument/2006/relationships/image" Target="../media/image10.jpeg"/><Relationship Id="rId19" Type="http://schemas.openxmlformats.org/officeDocument/2006/relationships/oleObject" Target="../embeddings/oleObject6.bin"/><Relationship Id="rId31" Type="http://schemas.openxmlformats.org/officeDocument/2006/relationships/oleObject" Target="../embeddings/oleObject10.bin"/><Relationship Id="rId4" Type="http://schemas.openxmlformats.org/officeDocument/2006/relationships/diagramData" Target="../diagrams/data1.xml"/><Relationship Id="rId9" Type="http://schemas.openxmlformats.org/officeDocument/2006/relationships/image" Target="../media/image26.png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7.bin"/><Relationship Id="rId27" Type="http://schemas.openxmlformats.org/officeDocument/2006/relationships/image" Target="../media/image23.wmf"/><Relationship Id="rId30" Type="http://schemas.openxmlformats.org/officeDocument/2006/relationships/image" Target="../media/image2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5.emf"/><Relationship Id="rId18" Type="http://schemas.openxmlformats.org/officeDocument/2006/relationships/image" Target="../media/image22.wmf"/><Relationship Id="rId26" Type="http://schemas.openxmlformats.org/officeDocument/2006/relationships/oleObject" Target="../embeddings/oleObject17.bin"/><Relationship Id="rId3" Type="http://schemas.openxmlformats.org/officeDocument/2006/relationships/diagramData" Target="../diagrams/data2.xml"/><Relationship Id="rId21" Type="http://schemas.openxmlformats.org/officeDocument/2006/relationships/image" Target="../media/image24.wmf"/><Relationship Id="rId7" Type="http://schemas.microsoft.com/office/2007/relationships/diagramDrawing" Target="../diagrams/drawing2.xml"/><Relationship Id="rId12" Type="http://schemas.openxmlformats.org/officeDocument/2006/relationships/image" Target="../media/image5.wmf"/><Relationship Id="rId17" Type="http://schemas.openxmlformats.org/officeDocument/2006/relationships/package" Target="../embeddings/Microsoft_Excel_Macro-Enabled_Worksheet8.xlsm"/><Relationship Id="rId25" Type="http://schemas.openxmlformats.org/officeDocument/2006/relationships/package" Target="../embeddings/Microsoft_Excel_Macro-Enabled_Worksheet11.xlsm"/><Relationship Id="rId33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.bin"/><Relationship Id="rId20" Type="http://schemas.openxmlformats.org/officeDocument/2006/relationships/package" Target="../embeddings/Microsoft_Excel_Macro-Enabled_Worksheet9.xlsm"/><Relationship Id="rId29" Type="http://schemas.openxmlformats.org/officeDocument/2006/relationships/oleObject" Target="../embeddings/oleObject18.bin"/><Relationship Id="rId1" Type="http://schemas.openxmlformats.org/officeDocument/2006/relationships/vmlDrawing" Target="../drawings/vmlDrawing3.vml"/><Relationship Id="rId6" Type="http://schemas.openxmlformats.org/officeDocument/2006/relationships/diagramColors" Target="../diagrams/colors2.xml"/><Relationship Id="rId11" Type="http://schemas.openxmlformats.org/officeDocument/2006/relationships/oleObject" Target="../embeddings/oleObject11.bin"/><Relationship Id="rId24" Type="http://schemas.openxmlformats.org/officeDocument/2006/relationships/oleObject" Target="../embeddings/oleObject16.bin"/><Relationship Id="rId32" Type="http://schemas.openxmlformats.org/officeDocument/2006/relationships/image" Target="../media/image28.emf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9.wmf"/><Relationship Id="rId23" Type="http://schemas.openxmlformats.org/officeDocument/2006/relationships/package" Target="../embeddings/Microsoft_Excel_Macro-Enabled_Worksheet10.xlsm"/><Relationship Id="rId28" Type="http://schemas.openxmlformats.org/officeDocument/2006/relationships/image" Target="../media/image20.wmf"/><Relationship Id="rId10" Type="http://schemas.openxmlformats.org/officeDocument/2006/relationships/image" Target="../media/image27.png"/><Relationship Id="rId19" Type="http://schemas.openxmlformats.org/officeDocument/2006/relationships/oleObject" Target="../embeddings/oleObject14.bin"/><Relationship Id="rId31" Type="http://schemas.openxmlformats.org/officeDocument/2006/relationships/image" Target="../media/image21.wmf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eg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5.bin"/><Relationship Id="rId27" Type="http://schemas.openxmlformats.org/officeDocument/2006/relationships/package" Target="../embeddings/Microsoft_Excel_Macro-Enabled_Worksheet12.xlsm"/><Relationship Id="rId30" Type="http://schemas.openxmlformats.org/officeDocument/2006/relationships/package" Target="../embeddings/Microsoft_Excel_Macro-Enabled_Worksheet13.xlsm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oleObject" Target="../embeddings/oleObject20.bin"/><Relationship Id="rId18" Type="http://schemas.openxmlformats.org/officeDocument/2006/relationships/package" Target="../embeddings/Microsoft_Excel_Macro-Enabled_Worksheet16.xlsm"/><Relationship Id="rId3" Type="http://schemas.openxmlformats.org/officeDocument/2006/relationships/diagramData" Target="../diagrams/data3.xml"/><Relationship Id="rId21" Type="http://schemas.openxmlformats.org/officeDocument/2006/relationships/package" Target="../embeddings/Microsoft_Excel_Macro-Enabled_Worksheet17.xlsm"/><Relationship Id="rId7" Type="http://schemas.microsoft.com/office/2007/relationships/diagramDrawing" Target="../diagrams/drawing3.xml"/><Relationship Id="rId12" Type="http://schemas.openxmlformats.org/officeDocument/2006/relationships/image" Target="../media/image9.e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emf"/><Relationship Id="rId20" Type="http://schemas.openxmlformats.org/officeDocument/2006/relationships/oleObject" Target="../embeddings/oleObject22.bin"/><Relationship Id="rId1" Type="http://schemas.openxmlformats.org/officeDocument/2006/relationships/vmlDrawing" Target="../drawings/vmlDrawing4.v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.wmf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30.wmf"/><Relationship Id="rId23" Type="http://schemas.openxmlformats.org/officeDocument/2006/relationships/image" Target="../media/image32.emf"/><Relationship Id="rId10" Type="http://schemas.openxmlformats.org/officeDocument/2006/relationships/package" Target="../embeddings/Microsoft_Excel_Worksheet14.xlsx"/><Relationship Id="rId19" Type="http://schemas.openxmlformats.org/officeDocument/2006/relationships/image" Target="../media/image20.wmf"/><Relationship Id="rId4" Type="http://schemas.openxmlformats.org/officeDocument/2006/relationships/diagramLayout" Target="../diagrams/layout3.xml"/><Relationship Id="rId9" Type="http://schemas.openxmlformats.org/officeDocument/2006/relationships/oleObject" Target="../embeddings/oleObject19.bin"/><Relationship Id="rId14" Type="http://schemas.openxmlformats.org/officeDocument/2006/relationships/package" Target="../embeddings/Microsoft_Excel_Macro-Enabled_Worksheet15.xlsm"/><Relationship Id="rId22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Bhupinder Singh</a:t>
            </a:r>
            <a:br>
              <a:rPr lang="en-US" sz="1800" dirty="0" smtClean="0"/>
            </a:br>
            <a:r>
              <a:rPr lang="en-US" sz="1800" dirty="0" smtClean="0"/>
              <a:t>Pratap Dangeti</a:t>
            </a:r>
            <a:br>
              <a:rPr lang="en-US" sz="1800" dirty="0" smtClean="0"/>
            </a:br>
            <a:r>
              <a:rPr lang="en-US" sz="1800" dirty="0" smtClean="0"/>
              <a:t>Dhanvanthri M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4873752"/>
            <a:ext cx="10805160" cy="530352"/>
          </a:xfrm>
        </p:spPr>
        <p:txBody>
          <a:bodyPr/>
          <a:lstStyle/>
          <a:p>
            <a:r>
              <a:rPr lang="en-US" sz="3200" dirty="0" smtClean="0"/>
              <a:t>Hackathon: Sentiment </a:t>
            </a:r>
            <a:r>
              <a:rPr lang="en-US" sz="3200" dirty="0"/>
              <a:t>analysis and stock performance</a:t>
            </a:r>
          </a:p>
        </p:txBody>
      </p:sp>
    </p:spTree>
    <p:extLst>
      <p:ext uri="{BB962C8B-B14F-4D97-AF65-F5344CB8AC3E}">
        <p14:creationId xmlns:p14="http://schemas.microsoft.com/office/powerpoint/2010/main" val="192987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814" y="0"/>
            <a:ext cx="11341768" cy="64264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Exploratory Data Analysis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8620725"/>
              </p:ext>
            </p:extLst>
          </p:nvPr>
        </p:nvGraphicFramePr>
        <p:xfrm>
          <a:off x="533400" y="1292938"/>
          <a:ext cx="4572000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90600" y="8382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Target variables corresponding to Stock Price change for 1 month, 6 month, 12 month durations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819400" y="1299865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Y_target</a:t>
            </a:r>
            <a:r>
              <a:rPr lang="en-US" sz="1200" dirty="0" smtClean="0"/>
              <a:t> = ln(% Stock Price Change + 150)</a:t>
            </a:r>
            <a:endParaRPr lang="en-US" sz="12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377324"/>
              </p:ext>
            </p:extLst>
          </p:nvPr>
        </p:nvGraphicFramePr>
        <p:xfrm>
          <a:off x="6740235" y="1069032"/>
          <a:ext cx="5029200" cy="1796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9947979"/>
              </p:ext>
            </p:extLst>
          </p:nvPr>
        </p:nvGraphicFramePr>
        <p:xfrm>
          <a:off x="588818" y="3445105"/>
          <a:ext cx="4572000" cy="1170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27118" y="3385010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Y_target12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00054" y="3391532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Negative: 237</a:t>
            </a:r>
          </a:p>
          <a:p>
            <a:r>
              <a:rPr lang="en-US" sz="1200" dirty="0" smtClean="0"/>
              <a:t>Positive: 361</a:t>
            </a:r>
            <a:endParaRPr lang="en-US" sz="1200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0201559"/>
              </p:ext>
            </p:extLst>
          </p:nvPr>
        </p:nvGraphicFramePr>
        <p:xfrm>
          <a:off x="6500334" y="3035479"/>
          <a:ext cx="5511077" cy="1635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4953000"/>
            <a:ext cx="4114800" cy="14806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82544" y="4670915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Y_target12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5707617" y="5539218"/>
            <a:ext cx="2247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Binned_senti_score_revenue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725361" y="5344699"/>
            <a:ext cx="3822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Model Data: </a:t>
            </a:r>
          </a:p>
          <a:p>
            <a:r>
              <a:rPr lang="en-US" dirty="0" smtClean="0"/>
              <a:t>598 </a:t>
            </a:r>
            <a:r>
              <a:rPr lang="en-US" dirty="0"/>
              <a:t>rows for 113 unique companies</a:t>
            </a:r>
          </a:p>
        </p:txBody>
      </p:sp>
    </p:spTree>
    <p:extLst>
      <p:ext uri="{BB962C8B-B14F-4D97-AF65-F5344CB8AC3E}">
        <p14:creationId xmlns:p14="http://schemas.microsoft.com/office/powerpoint/2010/main" val="190207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782"/>
            <a:ext cx="11341768" cy="64264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Exploratory Data Analysis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990600"/>
            <a:ext cx="3237313" cy="5043122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339984"/>
              </p:ext>
            </p:extLst>
          </p:nvPr>
        </p:nvGraphicFramePr>
        <p:xfrm>
          <a:off x="4800600" y="990600"/>
          <a:ext cx="75438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67453"/>
              </p:ext>
            </p:extLst>
          </p:nvPr>
        </p:nvGraphicFramePr>
        <p:xfrm>
          <a:off x="10668000" y="1143000"/>
          <a:ext cx="12192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0" y="1143000"/>
                        <a:ext cx="12192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593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814" y="0"/>
            <a:ext cx="11341768" cy="64264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Exploratory Data Analysis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4289"/>
              </p:ext>
            </p:extLst>
          </p:nvPr>
        </p:nvGraphicFramePr>
        <p:xfrm>
          <a:off x="6324600" y="814958"/>
          <a:ext cx="5038725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9" y="1004454"/>
            <a:ext cx="3808568" cy="50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782"/>
            <a:ext cx="11341768" cy="64264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Model Training &amp; Validation – Random Forest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784220"/>
            <a:ext cx="64770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preprocessing: </a:t>
            </a:r>
            <a:r>
              <a:rPr lang="en-US" sz="1400" dirty="0"/>
              <a:t>598 rows for 113 unique </a:t>
            </a:r>
            <a:r>
              <a:rPr lang="en-US" sz="1400" dirty="0" smtClean="0"/>
              <a:t>companies after removing observations with NA values, we have 510 rows. Split has been performed by 70% (357 observations) - 30% (153 observations) as Training &amp; Testing data respectively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Model Building: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Random forest is applied using Grid Search to tune parameters of No. of columns selected, Maximum nodes, Number of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For each parameters combination, probability cut-off selected based on sensitivity-specificity chart to create 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Finally classified predicted probabilities of test data based on cut-off generated by sensitivity-specificity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Computed Confusion matrix and calculated Accuracy, precision, recall &amp; f1-scores on test data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b="1" dirty="0" smtClean="0"/>
              <a:t>Grid Search: 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During grid search we have explored on following hyper parameters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No.of columns selected – [2,3,4,5,6,7,8,9]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Max nodes – [8,16,32,64,128]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Number of Trees – [1000,1500,2000,5000,10000]</a:t>
            </a:r>
          </a:p>
          <a:p>
            <a:pPr lvl="2"/>
            <a:endParaRPr lang="en-US" sz="1400" dirty="0"/>
          </a:p>
          <a:p>
            <a:r>
              <a:rPr lang="en-US" b="1" dirty="0" smtClean="0"/>
              <a:t>Best parameter combination from Grid </a:t>
            </a:r>
            <a:r>
              <a:rPr lang="en-US" b="1" dirty="0"/>
              <a:t>Search: </a:t>
            </a:r>
            <a:endParaRPr lang="en-US" b="1" dirty="0" smtClean="0"/>
          </a:p>
          <a:p>
            <a:r>
              <a:rPr lang="en-US" sz="1400" dirty="0" smtClean="0"/>
              <a:t>Best parameter after performing entire space, best pairs are, No.of columns – 8, Max nodes – 64, Number of trees – 1000 with test accuracy   as 61.43%</a:t>
            </a:r>
          </a:p>
          <a:p>
            <a:pPr lvl="2"/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838200"/>
            <a:ext cx="5659161" cy="47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782"/>
            <a:ext cx="11341768" cy="64264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Model Training &amp; Validation – Random Forest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784220"/>
            <a:ext cx="6477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Results: </a:t>
            </a:r>
            <a:r>
              <a:rPr lang="en-US" sz="1600" dirty="0" smtClean="0"/>
              <a:t>Accuracy, Precision &amp; Recall are calculated to measure the performance on test data with 153 observations</a:t>
            </a:r>
          </a:p>
          <a:p>
            <a:pPr lvl="1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829836"/>
              </p:ext>
            </p:extLst>
          </p:nvPr>
        </p:nvGraphicFramePr>
        <p:xfrm>
          <a:off x="7027141" y="1523597"/>
          <a:ext cx="545176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255"/>
                <a:gridCol w="1817255"/>
                <a:gridCol w="1817255"/>
              </a:tblGrid>
              <a:tr h="30416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Negative (0,5.01]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Positive (5.01,8]</a:t>
                      </a:r>
                    </a:p>
                  </a:txBody>
                  <a:tcPr/>
                </a:tc>
              </a:tr>
              <a:tr h="30416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Negative (0,5.01]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21</a:t>
                      </a:r>
                      <a:endParaRPr lang="en-US" sz="1600" dirty="0"/>
                    </a:p>
                  </a:txBody>
                  <a:tcPr/>
                </a:tc>
              </a:tr>
              <a:tr h="304167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Positive (5.01,8]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44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67600" y="968886"/>
            <a:ext cx="4483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Predicted</a:t>
            </a:r>
          </a:p>
          <a:p>
            <a:pPr algn="ctr"/>
            <a:r>
              <a:rPr lang="en-US" sz="1400" b="1" dirty="0" smtClean="0"/>
              <a:t>Stock Price Change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27309" y="1676772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Actual </a:t>
            </a:r>
            <a:r>
              <a:rPr lang="en-US" sz="1400" b="1" dirty="0" smtClean="0"/>
              <a:t>Stock Price </a:t>
            </a:r>
          </a:p>
          <a:p>
            <a:pPr algn="ctr"/>
            <a:r>
              <a:rPr lang="en-US" sz="1400" b="1" dirty="0" smtClean="0"/>
              <a:t>Change</a:t>
            </a:r>
            <a:endParaRPr lang="en-US" sz="14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4494"/>
              </p:ext>
            </p:extLst>
          </p:nvPr>
        </p:nvGraphicFramePr>
        <p:xfrm>
          <a:off x="7086600" y="2696825"/>
          <a:ext cx="5451768" cy="1563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567"/>
                <a:gridCol w="1143000"/>
                <a:gridCol w="1143000"/>
                <a:gridCol w="1219201"/>
              </a:tblGrid>
              <a:tr h="465888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Precision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Recall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0118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Negative (0,5.01]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56.8 %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62.87%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7496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Positive (5.01,8]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53.65%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59.85%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7496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71600" y="2209800"/>
                <a:ext cx="3739422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09800"/>
                <a:ext cx="3739422" cy="66909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942912" y="3077375"/>
                <a:ext cx="2580386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912" y="3077375"/>
                <a:ext cx="2580386" cy="6690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57400" y="3944950"/>
                <a:ext cx="2266326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944950"/>
                <a:ext cx="2266326" cy="6690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108148" y="4812525"/>
                <a:ext cx="235224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148" y="4812525"/>
                <a:ext cx="2352246" cy="6619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69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82"/>
            <a:ext cx="12115800" cy="642647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Results –  Results for % stock price change for 12 month duration (Y_target12)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45077"/>
              </p:ext>
            </p:extLst>
          </p:nvPr>
        </p:nvGraphicFramePr>
        <p:xfrm>
          <a:off x="685798" y="914400"/>
          <a:ext cx="11353801" cy="5130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357"/>
                <a:gridCol w="3108929"/>
                <a:gridCol w="1954183"/>
                <a:gridCol w="1421225"/>
                <a:gridCol w="1480108"/>
                <a:gridCol w="1523999"/>
              </a:tblGrid>
              <a:tr h="25018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 - binning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Accuracy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Prec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Recall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f1</a:t>
                      </a:r>
                      <a:endParaRPr lang="en-US" sz="1200" dirty="0"/>
                    </a:p>
                  </a:txBody>
                  <a:tcPr/>
                </a:tc>
              </a:tr>
              <a:tr h="347236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Nnet</a:t>
                      </a:r>
                      <a:r>
                        <a:rPr lang="en-US" sz="1200" dirty="0" smtClean="0"/>
                        <a:t> (multinomial)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cuts1 = 5 # bins with equal ranges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0.702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0.56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0.59 </a:t>
                      </a:r>
                      <a:endParaRPr lang="en-US" sz="1200" dirty="0"/>
                    </a:p>
                  </a:txBody>
                  <a:tcPr/>
                </a:tc>
              </a:tr>
              <a:tr h="34723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Random</a:t>
                      </a:r>
                      <a:r>
                        <a:rPr lang="en-US" sz="1200" baseline="0" dirty="0" smtClean="0"/>
                        <a:t> Forest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cuts1 = 5 # bins with equal ranges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0.59</a:t>
                      </a:r>
                      <a:endParaRPr lang="en-US" sz="1200" dirty="0"/>
                    </a:p>
                  </a:txBody>
                  <a:tcPr/>
                </a:tc>
              </a:tr>
              <a:tr h="416977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Nnet</a:t>
                      </a:r>
                      <a:r>
                        <a:rPr lang="en-US" sz="1200" dirty="0" smtClean="0"/>
                        <a:t> (multinomial)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Manually</a:t>
                      </a:r>
                      <a:r>
                        <a:rPr lang="en-US" sz="1200" baseline="0" dirty="0" smtClean="0"/>
                        <a:t> selected</a:t>
                      </a:r>
                    </a:p>
                    <a:p>
                      <a:r>
                        <a:rPr lang="en-US" sz="1200" dirty="0" smtClean="0"/>
                        <a:t>cuts2 = c(0,5.0,5.2,5.4,8)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0.3377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0.31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0.34 </a:t>
                      </a:r>
                      <a:endParaRPr lang="en-US" sz="1200" dirty="0"/>
                    </a:p>
                  </a:txBody>
                  <a:tcPr/>
                </a:tc>
              </a:tr>
              <a:tr h="416977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Random</a:t>
                      </a:r>
                      <a:r>
                        <a:rPr lang="en-US" sz="1200" baseline="0" dirty="0" smtClean="0"/>
                        <a:t> Forest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Manually</a:t>
                      </a:r>
                      <a:r>
                        <a:rPr lang="en-US" sz="1200" baseline="0" dirty="0" smtClean="0"/>
                        <a:t> selected</a:t>
                      </a:r>
                    </a:p>
                    <a:p>
                      <a:r>
                        <a:rPr lang="en-US" sz="1200" dirty="0" smtClean="0"/>
                        <a:t>cuts2 = c(0,5.0,5.2,5.4,8)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0.4238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0.34</a:t>
                      </a:r>
                      <a:endParaRPr lang="en-US" sz="1200" dirty="0"/>
                    </a:p>
                  </a:txBody>
                  <a:tcPr/>
                </a:tc>
              </a:tr>
              <a:tr h="250186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Nnet</a:t>
                      </a:r>
                      <a:r>
                        <a:rPr lang="en-US" sz="1200" dirty="0" smtClean="0"/>
                        <a:t> (multinomial)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cuts3 = c(0,5.2,5.4,8)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0.6887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0.67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0.59 </a:t>
                      </a:r>
                      <a:endParaRPr lang="en-US" sz="1200" dirty="0"/>
                    </a:p>
                  </a:txBody>
                  <a:tcPr/>
                </a:tc>
              </a:tr>
              <a:tr h="269514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Random</a:t>
                      </a:r>
                      <a:r>
                        <a:rPr lang="en-US" sz="1200" baseline="0" dirty="0" smtClean="0"/>
                        <a:t> Forest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cuts3 = c(0,5.2,5.4,8)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0.7152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0.52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0.72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0.60 </a:t>
                      </a:r>
                      <a:endParaRPr lang="en-US" sz="1200" dirty="0"/>
                    </a:p>
                  </a:txBody>
                  <a:tcPr/>
                </a:tc>
              </a:tr>
              <a:tr h="342788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Nnet</a:t>
                      </a:r>
                      <a:r>
                        <a:rPr lang="en-US" sz="1200" dirty="0" smtClean="0"/>
                        <a:t> (multinomial)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cuts4 = c(0,log(150-10),log(150),5.4,8)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0.2781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0.32 </a:t>
                      </a:r>
                      <a:endParaRPr lang="en-US" sz="1200" dirty="0"/>
                    </a:p>
                  </a:txBody>
                  <a:tcPr/>
                </a:tc>
              </a:tr>
              <a:tr h="347236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Random</a:t>
                      </a:r>
                      <a:r>
                        <a:rPr lang="en-US" sz="1200" baseline="0" dirty="0" smtClean="0"/>
                        <a:t> Forest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cuts4 = c(0,log(150-10),log(150),5.4,8)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0.4371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0.36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0.43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0.35 </a:t>
                      </a:r>
                      <a:endParaRPr lang="en-US" sz="1200" dirty="0"/>
                    </a:p>
                  </a:txBody>
                  <a:tcPr/>
                </a:tc>
              </a:tr>
              <a:tr h="416977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Nnet</a:t>
                      </a:r>
                      <a:r>
                        <a:rPr lang="en-US" sz="1200" dirty="0" smtClean="0"/>
                        <a:t> (multinomial)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cuts5 = c(0,log(150-25),log(150-10), log(150),5.4,8)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0.35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</a:tr>
              <a:tr h="416977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Random</a:t>
                      </a:r>
                      <a:r>
                        <a:rPr lang="en-US" sz="1200" baseline="0" dirty="0" smtClean="0"/>
                        <a:t> Forest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200" dirty="0" smtClean="0"/>
                        <a:t>cuts5 = c(0,log(150-25),log(150-10), log(150),5.4,8)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0.298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0.24</a:t>
                      </a:r>
                      <a:endParaRPr lang="en-US" sz="1200" dirty="0"/>
                    </a:p>
                  </a:txBody>
                  <a:tcPr/>
                </a:tc>
              </a:tr>
              <a:tr h="290296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Nnet</a:t>
                      </a:r>
                      <a:r>
                        <a:rPr lang="en-US" sz="1200" dirty="0" smtClean="0"/>
                        <a:t> (multinomial)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cuts6 =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c(0,log(150),8)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0.4901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0.37</a:t>
                      </a:r>
                      <a:endParaRPr lang="en-US" sz="1200" dirty="0"/>
                    </a:p>
                  </a:txBody>
                  <a:tcPr/>
                </a:tc>
              </a:tr>
              <a:tr h="416977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Random</a:t>
                      </a:r>
                      <a:r>
                        <a:rPr lang="en-US" sz="1200" baseline="0" dirty="0" smtClean="0"/>
                        <a:t> Forest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cuts6 = c(0,log(150),8)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0.6087 </a:t>
                      </a:r>
                    </a:p>
                    <a:p>
                      <a:r>
                        <a:rPr lang="en-US" sz="1200" dirty="0" smtClean="0"/>
                        <a:t>(at </a:t>
                      </a:r>
                      <a:r>
                        <a:rPr lang="en-US" sz="1200" dirty="0" err="1" smtClean="0"/>
                        <a:t>conf</a:t>
                      </a:r>
                      <a:r>
                        <a:rPr lang="en-US" sz="1200" baseline="0" dirty="0" smtClean="0"/>
                        <a:t> threshold 0.71)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47236"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790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cuts6 = c(0,log(150),8)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34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814" y="0"/>
            <a:ext cx="11341768" cy="64264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Insights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990600"/>
            <a:ext cx="1135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classifier was built to predict stock price change (negative, positive) using Random Forest (~61% F1)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variables such as actual profits, revenues, etc. may improve the performance of the model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may be parsed from the structured data tables or extracted from unstructured text by leveraging the high frequency grammatical patterns 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Inclusion of industry type, as a variable could enhance the performance of the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1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eaLnBrk="1" hangingPunct="1">
              <a:defRPr/>
            </a:pPr>
            <a:r>
              <a:rPr sz="3600" b="1" dirty="0" smtClean="0">
                <a:latin typeface="Arial"/>
                <a:cs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68107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11341768" cy="64264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References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1143000"/>
            <a:ext cx="998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Ref: </a:t>
            </a:r>
            <a:r>
              <a:rPr lang="en-US" sz="1600" dirty="0" err="1"/>
              <a:t>SentiBench</a:t>
            </a:r>
            <a:r>
              <a:rPr lang="en-US" sz="1600" dirty="0"/>
              <a:t> - a benchmark comparison of state-of-the-practice sentiment analysis methods, </a:t>
            </a:r>
            <a:r>
              <a:rPr lang="en-US" sz="1600" dirty="0">
                <a:hlinkClick r:id="rId2"/>
              </a:rPr>
              <a:t>https://epjdatascience.springeropen.com/articles/10.1140/epjds/s13688-016-0085-1</a:t>
            </a:r>
            <a:r>
              <a:rPr lang="en-US" sz="1600" dirty="0"/>
              <a:t> </a:t>
            </a:r>
            <a:endParaRPr lang="en-US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Sentiment Analysis using pattern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www.clips.ua.ac.be/pattern</a:t>
            </a:r>
            <a:r>
              <a:rPr lang="en-US" sz="1600" dirty="0" smtClean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Important financial ratios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en.wikipedia.org/wiki/Financial_ratio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PDF to text </a:t>
            </a:r>
            <a:r>
              <a:rPr lang="en-US" sz="1600" dirty="0" err="1" smtClean="0"/>
              <a:t>convertion</a:t>
            </a:r>
            <a:r>
              <a:rPr lang="en-US" sz="1600" dirty="0" smtClean="0"/>
              <a:t> using Apache </a:t>
            </a:r>
            <a:r>
              <a:rPr lang="en-US" sz="1600" dirty="0" err="1" smtClean="0"/>
              <a:t>Tika</a:t>
            </a:r>
            <a:endParaRPr lang="en-US" sz="1600" dirty="0" smtClean="0"/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https://tika.apache.org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6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1811000" cy="76199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Software Installation and Steps of Execution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990600"/>
            <a:ext cx="10972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Pip install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Pip install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Pip install </a:t>
            </a:r>
            <a:r>
              <a:rPr lang="en-US" dirty="0" err="1" smtClean="0"/>
              <a:t>tika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and execute extract_pdf.py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sentiment_analysis.py and modify the following lines: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inFile</a:t>
            </a:r>
            <a:r>
              <a:rPr lang="en-US" dirty="0"/>
              <a:t> = </a:t>
            </a:r>
            <a:r>
              <a:rPr lang="en-US" dirty="0" smtClean="0"/>
              <a:t>input.csv'</a:t>
            </a:r>
            <a:endParaRPr lang="en-US" dirty="0"/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 err="1"/>
              <a:t>outFile</a:t>
            </a:r>
            <a:r>
              <a:rPr lang="en-US" dirty="0"/>
              <a:t> = 'result.csv'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corpus_folder</a:t>
            </a:r>
            <a:r>
              <a:rPr lang="en-US" dirty="0"/>
              <a:t> = </a:t>
            </a:r>
            <a:r>
              <a:rPr lang="en-US" dirty="0" smtClean="0"/>
              <a:t>‘corpus‘ #folder location where the extracted txt files for annual reports are located</a:t>
            </a:r>
            <a:endParaRPr lang="en-US" dirty="0"/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attr_filters</a:t>
            </a:r>
            <a:r>
              <a:rPr lang="en-US" dirty="0"/>
              <a:t> = ['growth', 'revenue', 'profit</a:t>
            </a:r>
            <a:r>
              <a:rPr lang="en-US" dirty="0" smtClean="0"/>
              <a:t>'] #update the list for filtering relevant sentences from the unstructured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Running the code</a:t>
            </a:r>
            <a:endParaRPr lang="en-US" dirty="0"/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sentiment_analysis.py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R codes for model training and execution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err="1" smtClean="0"/>
              <a:t>data_prep.R</a:t>
            </a:r>
            <a:r>
              <a:rPr lang="en-US" dirty="0" smtClean="0"/>
              <a:t> for preprocessing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/>
              <a:t>Run </a:t>
            </a:r>
            <a:r>
              <a:rPr lang="en-US" dirty="0" smtClean="0"/>
              <a:t>Hack_Model_v6.R for model training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26162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1811000" cy="76199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Problem Statement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1066800"/>
            <a:ext cx="11506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assess the financial stress in companies using company's financial results and stock market data?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identify forward looking sentences from the Management Discussion and Analysis section of the annual reports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</a:t>
            </a:r>
            <a:r>
              <a:rPr lang="en-US" dirty="0"/>
              <a:t>are these parameters in the prediction models different across different industries/sectors for India market</a:t>
            </a:r>
            <a:r>
              <a:rPr lang="en-US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4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1811000" cy="76199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Solution Approach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1066800"/>
            <a:ext cx="10287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Unstructured data was extracted using apache </a:t>
            </a:r>
            <a:r>
              <a:rPr lang="en-US" dirty="0" err="1" smtClean="0"/>
              <a:t>tika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segmented the documents into sentences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filtered the sentences by relevant keywords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ran the sentiment analyzer to extract sentiments for each sentence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created an aggregation score to get an overall sentiment for the relevant section of the sentiment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aggregated the stock market data by 1 month, 6 months &amp; 12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merged this sentiment scores with the aggregated stock market data and fit machine learning classifiers on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raw sentiment scores were binned at the following </a:t>
            </a:r>
            <a:r>
              <a:rPr lang="en-US" dirty="0"/>
              <a:t>cut points (0,5,10,15,20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aggregated stock market data for 1, 6 and 12 months were also transformed ln(%price change + 150) and then binned into 5 equal partitions – 150 was added in order to be able to perform ln transformation for negative stock price changes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782"/>
            <a:ext cx="11341768" cy="64264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Data Sources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0131" y="871673"/>
            <a:ext cx="11499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Annual Reports for companies – </a:t>
            </a:r>
            <a:r>
              <a:rPr lang="en-US" b="1" dirty="0" smtClean="0"/>
              <a:t>186 companies (Mar 2010 – Mar 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Corresponding stock market data for the companies – </a:t>
            </a:r>
            <a:r>
              <a:rPr lang="en-US" b="1" dirty="0" smtClean="0"/>
              <a:t>147 files (Daily Stock Data Jan 2010-Dec 2015)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09800"/>
            <a:ext cx="4733925" cy="1457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94" y="3771207"/>
            <a:ext cx="4949536" cy="18931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209800"/>
            <a:ext cx="3743325" cy="16573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43162" y="1849358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Annual Reports</a:t>
            </a: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378536" y="1849357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Stock Data</a:t>
            </a:r>
            <a:endParaRPr lang="en-US" sz="14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4165975"/>
            <a:ext cx="6089073" cy="980354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436530"/>
              </p:ext>
            </p:extLst>
          </p:nvPr>
        </p:nvGraphicFramePr>
        <p:xfrm>
          <a:off x="9140536" y="576252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" name="Worksheet" showAsIcon="1" r:id="rId8" imgW="914400" imgH="771480" progId="Excel.Sheet.12">
                  <p:embed/>
                </p:oleObj>
              </mc:Choice>
              <mc:Fallback>
                <p:oleObj name="Worksheet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0536" y="576252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409347"/>
              </p:ext>
            </p:extLst>
          </p:nvPr>
        </p:nvGraphicFramePr>
        <p:xfrm>
          <a:off x="2366962" y="577115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" name="Packager Shell Object" showAsIcon="1" r:id="rId10" imgW="914400" imgH="771480" progId="Package">
                  <p:embed/>
                </p:oleObj>
              </mc:Choice>
              <mc:Fallback>
                <p:oleObj name="Packager Shell Object" showAsIcon="1" r:id="rId10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66962" y="577115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956450" y="5787581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532628</a:t>
            </a:r>
            <a:r>
              <a:rPr lang="en-US" b="1" dirty="0" smtClean="0">
                <a:solidFill>
                  <a:srgbClr val="0092D2"/>
                </a:solidFill>
              </a:rPr>
              <a:t>0310</a:t>
            </a:r>
            <a:r>
              <a:rPr lang="en-US" b="1" dirty="0" smtClean="0"/>
              <a:t>.txt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10515600" y="5787581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520002</a:t>
            </a:r>
            <a:r>
              <a:rPr lang="en-US" b="1" dirty="0" smtClean="0"/>
              <a:t>.csv</a:t>
            </a:r>
            <a:endParaRPr lang="en-US" b="1" dirty="0">
              <a:solidFill>
                <a:srgbClr val="0092D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8196" y="6210664"/>
            <a:ext cx="921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Script ID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295683" y="6156913"/>
            <a:ext cx="274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92D2"/>
                </a:solidFill>
              </a:rPr>
              <a:t>Annual Report Release Date: Mar 2010</a:t>
            </a:r>
            <a:endParaRPr lang="en-US" sz="1200" dirty="0">
              <a:solidFill>
                <a:srgbClr val="0092D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80121" y="6142145"/>
            <a:ext cx="921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Script ID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872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2" descr="https://encrypted-tbn0.gstatic.com/images?q=tbn:ANd9GcSdskYJb7z8LvysMi84k7JiN71yUV15-zZHtLpKuxqLu-ghH13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677" y="887391"/>
            <a:ext cx="1737629" cy="182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1811000" cy="76199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High-Level Solution Approach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0" name="Right Arrow 89"/>
          <p:cNvSpPr/>
          <p:nvPr/>
        </p:nvSpPr>
        <p:spPr>
          <a:xfrm>
            <a:off x="8747343" y="2513160"/>
            <a:ext cx="817929" cy="655827"/>
          </a:xfrm>
          <a:prstGeom prst="right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8" name="Right Arrow 87"/>
          <p:cNvSpPr/>
          <p:nvPr/>
        </p:nvSpPr>
        <p:spPr>
          <a:xfrm>
            <a:off x="3657357" y="1441662"/>
            <a:ext cx="817929" cy="655827"/>
          </a:xfrm>
          <a:prstGeom prst="right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7500" y="2632865"/>
            <a:ext cx="662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+</a:t>
            </a:r>
            <a:endParaRPr lang="en-US" sz="4800" dirty="0">
              <a:solidFill>
                <a:srgbClr val="00B0F0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86574"/>
              </p:ext>
            </p:extLst>
          </p:nvPr>
        </p:nvGraphicFramePr>
        <p:xfrm>
          <a:off x="5597324" y="3573340"/>
          <a:ext cx="2764626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542"/>
                <a:gridCol w="1050837"/>
                <a:gridCol w="792247"/>
              </a:tblGrid>
              <a:tr h="4299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99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2" name="object 8"/>
          <p:cNvSpPr/>
          <p:nvPr/>
        </p:nvSpPr>
        <p:spPr>
          <a:xfrm>
            <a:off x="4750487" y="3325007"/>
            <a:ext cx="1779300" cy="1331229"/>
          </a:xfrm>
          <a:custGeom>
            <a:avLst/>
            <a:gdLst/>
            <a:ahLst/>
            <a:cxnLst/>
            <a:rect l="l" t="t" r="r" b="b"/>
            <a:pathLst>
              <a:path w="1497634" h="1331229">
                <a:moveTo>
                  <a:pt x="1331230" y="1331229"/>
                </a:moveTo>
                <a:lnTo>
                  <a:pt x="0" y="1331229"/>
                </a:lnTo>
                <a:lnTo>
                  <a:pt x="0" y="0"/>
                </a:lnTo>
                <a:lnTo>
                  <a:pt x="1331230" y="0"/>
                </a:lnTo>
                <a:lnTo>
                  <a:pt x="1497634" y="665614"/>
                </a:lnTo>
                <a:lnTo>
                  <a:pt x="1331230" y="1331229"/>
                </a:lnTo>
                <a:close/>
              </a:path>
            </a:pathLst>
          </a:custGeom>
          <a:solidFill>
            <a:srgbClr val="0063BE"/>
          </a:solidFill>
        </p:spPr>
        <p:txBody>
          <a:bodyPr wrap="square" lIns="0" tIns="0" rIns="0" bIns="0" rtlCol="0">
            <a:noAutofit/>
          </a:bodyPr>
          <a:lstStyle/>
          <a:p>
            <a:endParaRPr lang="en-US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Stock Performance Reports</a:t>
            </a:r>
            <a:endParaRPr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031594" y="2196394"/>
            <a:ext cx="2874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itchFamily="34" charset="0"/>
                <a:cs typeface="Calibri" pitchFamily="34" charset="0"/>
              </a:rPr>
              <a:t>Attribute-wise Segmentation &amp; Sentiment Analysis</a:t>
            </a:r>
            <a:endParaRPr lang="en-US" sz="1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10506074" y="4060750"/>
            <a:ext cx="896414" cy="797237"/>
          </a:xfrm>
          <a:prstGeom prst="down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022845" y="1133334"/>
            <a:ext cx="499080" cy="168653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522241" y="1133334"/>
            <a:ext cx="499080" cy="168653"/>
          </a:xfrm>
          <a:prstGeom prst="rect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794245" y="1133334"/>
            <a:ext cx="228442" cy="168653"/>
          </a:xfrm>
          <a:prstGeom prst="rect">
            <a:avLst/>
          </a:prstGeom>
          <a:solidFill>
            <a:srgbClr val="FC4A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956367" y="1049746"/>
            <a:ext cx="183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itchFamily="34" charset="0"/>
                <a:cs typeface="Calibri" pitchFamily="34" charset="0"/>
              </a:rPr>
              <a:t>Industry performance</a:t>
            </a:r>
          </a:p>
          <a:p>
            <a:endParaRPr lang="en-US" sz="1400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022687" y="1483903"/>
            <a:ext cx="499080" cy="168653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22083" y="1483903"/>
            <a:ext cx="399947" cy="168653"/>
          </a:xfrm>
          <a:prstGeom prst="rect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794087" y="1483903"/>
            <a:ext cx="228442" cy="168653"/>
          </a:xfrm>
          <a:prstGeom prst="rect">
            <a:avLst/>
          </a:prstGeom>
          <a:solidFill>
            <a:srgbClr val="FC4A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191984" y="1403041"/>
            <a:ext cx="156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itchFamily="34" charset="0"/>
                <a:cs typeface="Calibri" pitchFamily="34" charset="0"/>
              </a:rPr>
              <a:t>Economic </a:t>
            </a:r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Outlook</a:t>
            </a:r>
            <a:endParaRPr lang="en-US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022687" y="1883284"/>
            <a:ext cx="270638" cy="168653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293325" y="1883284"/>
            <a:ext cx="387425" cy="168653"/>
          </a:xfrm>
          <a:prstGeom prst="rect">
            <a:avLst/>
          </a:prstGeom>
          <a:solidFill>
            <a:srgbClr val="00B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794087" y="1883284"/>
            <a:ext cx="228284" cy="168653"/>
          </a:xfrm>
          <a:prstGeom prst="rect">
            <a:avLst/>
          </a:prstGeom>
          <a:solidFill>
            <a:srgbClr val="FC4A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031594" y="1800126"/>
            <a:ext cx="187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itchFamily="34" charset="0"/>
                <a:cs typeface="Calibri" pitchFamily="34" charset="0"/>
              </a:rPr>
              <a:t>Balance Sheet </a:t>
            </a:r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Ratios</a:t>
            </a:r>
            <a:endParaRPr lang="en-US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9673473" y="5984616"/>
            <a:ext cx="2181024" cy="307777"/>
          </a:xfrm>
          <a:prstGeom prst="rect">
            <a:avLst/>
          </a:prstGeom>
          <a:solidFill>
            <a:srgbClr val="D1EC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Stock Price Predictions</a:t>
            </a:r>
            <a:endParaRPr lang="en-US" sz="14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07" y="1343202"/>
            <a:ext cx="1261206" cy="1261206"/>
          </a:xfrm>
          <a:prstGeom prst="rect">
            <a:avLst/>
          </a:prstGeom>
        </p:spPr>
      </p:pic>
      <p:pic>
        <p:nvPicPr>
          <p:cNvPr id="15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928809" y="1990857"/>
            <a:ext cx="1531303" cy="145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Box 153"/>
          <p:cNvSpPr txBox="1"/>
          <p:nvPr/>
        </p:nvSpPr>
        <p:spPr>
          <a:xfrm>
            <a:off x="10040899" y="3535481"/>
            <a:ext cx="182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Machine Learning &amp; Statistical Modeling</a:t>
            </a:r>
            <a:endParaRPr lang="en-US" sz="1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092590" y="4760545"/>
            <a:ext cx="287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itchFamily="34" charset="0"/>
                <a:cs typeface="Calibri" pitchFamily="34" charset="0"/>
              </a:rPr>
              <a:t>Aggregations on stock performance for 1 month, 6 month, 12 month durations</a:t>
            </a:r>
            <a:endParaRPr lang="en-US" sz="16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1307122" y="2436561"/>
            <a:ext cx="1826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Model Training &amp; Validation</a:t>
            </a:r>
            <a:endParaRPr lang="en-US" sz="14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2" b="14950"/>
          <a:stretch/>
        </p:blipFill>
        <p:spPr>
          <a:xfrm>
            <a:off x="3116647" y="3254419"/>
            <a:ext cx="1446171" cy="1012162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99" y="3573340"/>
            <a:ext cx="1110451" cy="1110451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2" b="14950"/>
          <a:stretch/>
        </p:blipFill>
        <p:spPr>
          <a:xfrm>
            <a:off x="10040899" y="4885696"/>
            <a:ext cx="1446171" cy="1012162"/>
          </a:xfrm>
          <a:prstGeom prst="rect">
            <a:avLst/>
          </a:prstGeom>
        </p:spPr>
      </p:pic>
      <p:sp>
        <p:nvSpPr>
          <p:cNvPr id="131" name="object 7"/>
          <p:cNvSpPr/>
          <p:nvPr/>
        </p:nvSpPr>
        <p:spPr>
          <a:xfrm>
            <a:off x="66526" y="1150554"/>
            <a:ext cx="1686074" cy="1331229"/>
          </a:xfrm>
          <a:custGeom>
            <a:avLst/>
            <a:gdLst/>
            <a:ahLst/>
            <a:cxnLst/>
            <a:rect l="l" t="t" r="r" b="b"/>
            <a:pathLst>
              <a:path w="1497634" h="1331229">
                <a:moveTo>
                  <a:pt x="1331230" y="1331229"/>
                </a:moveTo>
                <a:lnTo>
                  <a:pt x="0" y="1331229"/>
                </a:lnTo>
                <a:lnTo>
                  <a:pt x="0" y="0"/>
                </a:lnTo>
                <a:lnTo>
                  <a:pt x="1331230" y="0"/>
                </a:lnTo>
                <a:lnTo>
                  <a:pt x="1497634" y="665614"/>
                </a:lnTo>
                <a:lnTo>
                  <a:pt x="1331230" y="1331229"/>
                </a:lnTo>
                <a:close/>
              </a:path>
            </a:pathLst>
          </a:custGeom>
          <a:solidFill>
            <a:srgbClr val="0063BE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Unstructured Annual Reports</a:t>
            </a:r>
            <a:endParaRPr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3216" y="2051298"/>
            <a:ext cx="2154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Apache </a:t>
            </a:r>
            <a:r>
              <a:rPr lang="en-US" sz="1200" dirty="0" err="1" smtClean="0"/>
              <a:t>Tika</a:t>
            </a:r>
            <a:endParaRPr lang="en-US" sz="1200" dirty="0" smtClean="0"/>
          </a:p>
          <a:p>
            <a:r>
              <a:rPr lang="en-US" sz="1200" dirty="0" smtClean="0"/>
              <a:t>Pattern </a:t>
            </a:r>
          </a:p>
          <a:p>
            <a:r>
              <a:rPr lang="en-US" sz="1200" dirty="0" smtClean="0"/>
              <a:t>Sentiment Analyzer</a:t>
            </a:r>
            <a:endParaRPr lang="en-US" sz="1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19" y="1394724"/>
            <a:ext cx="810017" cy="8100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624" y="897973"/>
            <a:ext cx="1675275" cy="5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1811000" cy="76199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Selection of Tools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495800"/>
            <a:ext cx="1771200" cy="17712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5" b="22212"/>
          <a:stretch/>
        </p:blipFill>
        <p:spPr>
          <a:xfrm>
            <a:off x="3519438" y="4791797"/>
            <a:ext cx="2008909" cy="12528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45" y="5025751"/>
            <a:ext cx="2889473" cy="937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7408" y="1046361"/>
            <a:ext cx="1185939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Python was our preferred choice for natural language processing (NLP), since R does not always scale well for NLP processing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Extraction of content from PDF was done using Apache </a:t>
            </a:r>
            <a:r>
              <a:rPr lang="en-US" dirty="0" err="1" smtClean="0"/>
              <a:t>Tika</a:t>
            </a:r>
            <a:endParaRPr lang="en-US" dirty="0" smtClean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We used Python NLTK for NLP in python (sentence tokenization)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We used CLIPS Pattern sentiment analyzer (lexicon based) – Gives polarity &amp; subjectivity scores</a:t>
            </a:r>
            <a:endParaRPr lang="en-US" dirty="0"/>
          </a:p>
          <a:p>
            <a:pPr marL="742922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Other sentiment analyzers: </a:t>
            </a:r>
            <a:r>
              <a:rPr lang="en-US" dirty="0" err="1" smtClean="0"/>
              <a:t>Affin</a:t>
            </a:r>
            <a:r>
              <a:rPr lang="en-US" dirty="0" smtClean="0"/>
              <a:t>, </a:t>
            </a:r>
            <a:r>
              <a:rPr lang="en-US" dirty="0" err="1" smtClean="0"/>
              <a:t>Sentiwordnet</a:t>
            </a:r>
            <a:r>
              <a:rPr lang="en-US" dirty="0" smtClean="0"/>
              <a:t>, </a:t>
            </a:r>
            <a:r>
              <a:rPr lang="en-US" dirty="0" err="1" smtClean="0"/>
              <a:t>Sentistrength</a:t>
            </a:r>
            <a:r>
              <a:rPr lang="en-US" dirty="0" smtClean="0"/>
              <a:t>, </a:t>
            </a:r>
            <a:r>
              <a:rPr lang="en-US" dirty="0" err="1" smtClean="0"/>
              <a:t>vadersentiment</a:t>
            </a:r>
            <a:r>
              <a:rPr lang="en-US" dirty="0" smtClean="0"/>
              <a:t>, sentiment package in R, etc.</a:t>
            </a:r>
          </a:p>
          <a:p>
            <a:pPr marL="742922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Ref: </a:t>
            </a:r>
            <a:r>
              <a:rPr lang="en-US" dirty="0" err="1"/>
              <a:t>SentiBench</a:t>
            </a:r>
            <a:r>
              <a:rPr lang="en-US" dirty="0"/>
              <a:t> - a benchmark comparison of state-of-the-practice sentiment analysis </a:t>
            </a:r>
            <a:r>
              <a:rPr lang="en-US" dirty="0" smtClean="0"/>
              <a:t>methods,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epjdatascience.springeropen.com/articles/10.1140/epjds/s13688-016-0085-1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also tried extracting tables separately using </a:t>
            </a:r>
            <a:r>
              <a:rPr lang="en-US" dirty="0" err="1"/>
              <a:t>pyTables</a:t>
            </a:r>
            <a:r>
              <a:rPr lang="en-US" dirty="0"/>
              <a:t> (However, the results were poor)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We explored </a:t>
            </a:r>
            <a:r>
              <a:rPr lang="en-US" dirty="0" err="1" smtClean="0"/>
              <a:t>scikit</a:t>
            </a:r>
            <a:r>
              <a:rPr lang="en-US" dirty="0" smtClean="0"/>
              <a:t>-learn in python and regression &amp; classification modeling in R to fit our classifiers on the dataset</a:t>
            </a:r>
            <a:endParaRPr lang="en-US" dirty="0"/>
          </a:p>
        </p:txBody>
      </p:sp>
      <p:pic>
        <p:nvPicPr>
          <p:cNvPr id="8" name="Picture 7" descr="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8456" y="5004969"/>
            <a:ext cx="1447800" cy="8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1811000" cy="76199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Solution Approach: Detailed View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48" y="2362200"/>
            <a:ext cx="1555803" cy="205740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20070758"/>
              </p:ext>
            </p:extLst>
          </p:nvPr>
        </p:nvGraphicFramePr>
        <p:xfrm>
          <a:off x="228600" y="872908"/>
          <a:ext cx="12344400" cy="1806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41315" y="874686"/>
            <a:ext cx="51891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encrypted-tbn0.gstatic.com/images?q=tbn:ANd9GcSdskYJb7z8LvysMi84k7JiN71yUV15-zZHtLpKuxqLu-ghH13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2" y="761999"/>
            <a:ext cx="613268" cy="64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8" y="912955"/>
            <a:ext cx="410053" cy="410053"/>
          </a:xfrm>
          <a:prstGeom prst="rect">
            <a:avLst/>
          </a:prstGeom>
        </p:spPr>
      </p:pic>
      <p:pic>
        <p:nvPicPr>
          <p:cNvPr id="12" name="Picture 2" descr="https://encrypted-tbn0.gstatic.com/images?q=tbn:ANd9GcSdskYJb7z8LvysMi84k7JiN71yUV15-zZHtLpKuxqLu-ghH13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70" y="770450"/>
            <a:ext cx="601129" cy="6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32566" y="2259766"/>
            <a:ext cx="2011667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Used Pattern for sentiment analysis</a:t>
            </a:r>
          </a:p>
          <a:p>
            <a:endParaRPr lang="en-US" sz="1050" dirty="0"/>
          </a:p>
          <a:p>
            <a:r>
              <a:rPr lang="en-US" sz="1050" dirty="0" smtClean="0"/>
              <a:t>Pol, Subj = sentiment(sentence)</a:t>
            </a:r>
          </a:p>
          <a:p>
            <a:endParaRPr lang="en-US" sz="1050" dirty="0" smtClean="0"/>
          </a:p>
          <a:p>
            <a:r>
              <a:rPr lang="en-US" sz="1050" dirty="0" smtClean="0"/>
              <a:t>Create Sentiment Classes from polarities:</a:t>
            </a:r>
          </a:p>
          <a:p>
            <a:r>
              <a:rPr lang="en-US" sz="1050" dirty="0" err="1" smtClean="0"/>
              <a:t>Pos</a:t>
            </a:r>
            <a:r>
              <a:rPr lang="en-US" sz="1050" dirty="0" smtClean="0"/>
              <a:t>: +0.3 to 1</a:t>
            </a:r>
          </a:p>
          <a:p>
            <a:r>
              <a:rPr lang="en-US" sz="1050" dirty="0" err="1" smtClean="0"/>
              <a:t>Neu</a:t>
            </a:r>
            <a:r>
              <a:rPr lang="en-US" sz="1050" dirty="0" smtClean="0"/>
              <a:t>: -0.3 to +0.3</a:t>
            </a:r>
          </a:p>
          <a:p>
            <a:r>
              <a:rPr lang="en-US" sz="1050" dirty="0" err="1" smtClean="0"/>
              <a:t>Neg</a:t>
            </a:r>
            <a:r>
              <a:rPr lang="en-US" sz="1050" dirty="0" smtClean="0"/>
              <a:t>: -1 to -0.3</a:t>
            </a:r>
          </a:p>
          <a:p>
            <a:endParaRPr lang="en-US" sz="1050" dirty="0" smtClean="0"/>
          </a:p>
          <a:p>
            <a:r>
              <a:rPr lang="en-US" sz="1050" dirty="0" smtClean="0"/>
              <a:t>Create score for each category</a:t>
            </a:r>
          </a:p>
          <a:p>
            <a:endParaRPr lang="en-US" sz="1050" dirty="0" smtClean="0"/>
          </a:p>
          <a:p>
            <a:r>
              <a:rPr lang="en-US" sz="1050" dirty="0" smtClean="0"/>
              <a:t>Scores = (pos_count+1</a:t>
            </a:r>
            <a:r>
              <a:rPr lang="en-US" sz="1050" dirty="0"/>
              <a:t>)/(neg_count+1)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209107"/>
              </p:ext>
            </p:extLst>
          </p:nvPr>
        </p:nvGraphicFramePr>
        <p:xfrm>
          <a:off x="2449159" y="547039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5" name="Packager Shell Object" showAsIcon="1" r:id="rId12" imgW="914400" imgH="771480" progId="Package">
                  <p:embed/>
                </p:oleObj>
              </mc:Choice>
              <mc:Fallback>
                <p:oleObj name="Packager Shell Object" showAsIcon="1" r:id="rId12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49159" y="547039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2348975" y="2304102"/>
            <a:ext cx="138482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3i_AR_Final AW 18-06-10_SAP_Print </a:t>
            </a:r>
            <a:r>
              <a:rPr lang="en-US" sz="800" dirty="0" err="1"/>
              <a:t>CTP.cdr</a:t>
            </a:r>
            <a:endParaRPr lang="en-US" sz="800" dirty="0"/>
          </a:p>
          <a:p>
            <a:r>
              <a:rPr lang="en-US" sz="800" dirty="0" smtClean="0"/>
              <a:t>Five </a:t>
            </a:r>
            <a:r>
              <a:rPr lang="en-US" sz="800" dirty="0"/>
              <a:t>senses - one holistic entity.</a:t>
            </a:r>
          </a:p>
          <a:p>
            <a:endParaRPr lang="en-US" sz="800" dirty="0"/>
          </a:p>
          <a:p>
            <a:r>
              <a:rPr lang="en-US" sz="800" dirty="0"/>
              <a:t>A N </a:t>
            </a:r>
            <a:r>
              <a:rPr lang="en-US" sz="800" dirty="0" err="1"/>
              <a:t>N</a:t>
            </a:r>
            <a:r>
              <a:rPr lang="en-US" sz="800" dirty="0"/>
              <a:t> U A L R E P O R T </a:t>
            </a:r>
          </a:p>
          <a:p>
            <a:endParaRPr lang="en-US" sz="800" dirty="0"/>
          </a:p>
          <a:p>
            <a:r>
              <a:rPr lang="en-US" sz="800" dirty="0"/>
              <a:t>2009-2010</a:t>
            </a:r>
          </a:p>
          <a:p>
            <a:endParaRPr lang="en-US" sz="800" dirty="0"/>
          </a:p>
          <a:p>
            <a:r>
              <a:rPr lang="en-US" sz="800" dirty="0"/>
              <a:t>2009-2010</a:t>
            </a:r>
          </a:p>
          <a:p>
            <a:endParaRPr lang="en-US" sz="800" dirty="0"/>
          </a:p>
          <a:p>
            <a:r>
              <a:rPr lang="en-US" sz="800" dirty="0"/>
              <a:t>AA N </a:t>
            </a:r>
            <a:r>
              <a:rPr lang="en-US" sz="800" dirty="0" err="1"/>
              <a:t>N</a:t>
            </a:r>
            <a:r>
              <a:rPr lang="en-US" sz="800" dirty="0"/>
              <a:t> U A L R E P O R T </a:t>
            </a:r>
          </a:p>
          <a:p>
            <a:endParaRPr lang="en-US" sz="800" dirty="0"/>
          </a:p>
          <a:p>
            <a:r>
              <a:rPr lang="en-US" sz="800" dirty="0" smtClean="0"/>
              <a:t>2009-2010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Company Details</a:t>
            </a:r>
          </a:p>
          <a:p>
            <a:endParaRPr lang="en-US" sz="800" dirty="0"/>
          </a:p>
          <a:p>
            <a:r>
              <a:rPr lang="en-US" sz="800" dirty="0"/>
              <a:t>Board of Directors:</a:t>
            </a:r>
          </a:p>
          <a:p>
            <a:r>
              <a:rPr lang="en-US" sz="800" dirty="0" smtClean="0"/>
              <a:t>Principal </a:t>
            </a:r>
            <a:r>
              <a:rPr lang="en-US" sz="800" dirty="0"/>
              <a:t>Bankers:</a:t>
            </a:r>
          </a:p>
          <a:p>
            <a:endParaRPr lang="en-US" sz="800" dirty="0"/>
          </a:p>
          <a:p>
            <a:endParaRPr lang="en-US" sz="8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096139"/>
              </p:ext>
            </p:extLst>
          </p:nvPr>
        </p:nvGraphicFramePr>
        <p:xfrm>
          <a:off x="645738" y="547039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6" name="Acrobat Document" showAsIcon="1" r:id="rId14" imgW="914400" imgH="771480" progId="AcroExch.Document.11">
                  <p:embed/>
                </p:oleObj>
              </mc:Choice>
              <mc:Fallback>
                <p:oleObj name="Acrobat Document" showAsIcon="1" r:id="rId14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5738" y="547039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lowchart: Manual Operation 10"/>
          <p:cNvSpPr/>
          <p:nvPr/>
        </p:nvSpPr>
        <p:spPr>
          <a:xfrm>
            <a:off x="4098340" y="862201"/>
            <a:ext cx="821262" cy="508208"/>
          </a:xfrm>
          <a:prstGeom prst="flowChartManualOperation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98398" y="890202"/>
            <a:ext cx="533400" cy="450100"/>
          </a:xfrm>
          <a:prstGeom prst="ellipse">
            <a:avLst/>
          </a:prstGeom>
          <a:solidFill>
            <a:srgbClr val="FFFF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81424" y="1121658"/>
            <a:ext cx="354326" cy="96322"/>
          </a:xfrm>
          <a:custGeom>
            <a:avLst/>
            <a:gdLst>
              <a:gd name="connsiteX0" fmla="*/ 0 w 354326"/>
              <a:gd name="connsiteY0" fmla="*/ 0 h 96322"/>
              <a:gd name="connsiteX1" fmla="*/ 68239 w 354326"/>
              <a:gd name="connsiteY1" fmla="*/ 68239 h 96322"/>
              <a:gd name="connsiteX2" fmla="*/ 204716 w 354326"/>
              <a:gd name="connsiteY2" fmla="*/ 95534 h 96322"/>
              <a:gd name="connsiteX3" fmla="*/ 341194 w 354326"/>
              <a:gd name="connsiteY3" fmla="*/ 40943 h 96322"/>
              <a:gd name="connsiteX4" fmla="*/ 341194 w 354326"/>
              <a:gd name="connsiteY4" fmla="*/ 0 h 9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326" h="96322">
                <a:moveTo>
                  <a:pt x="0" y="0"/>
                </a:moveTo>
                <a:cubicBezTo>
                  <a:pt x="17060" y="26158"/>
                  <a:pt x="34120" y="52317"/>
                  <a:pt x="68239" y="68239"/>
                </a:cubicBezTo>
                <a:cubicBezTo>
                  <a:pt x="102358" y="84161"/>
                  <a:pt x="159224" y="100083"/>
                  <a:pt x="204716" y="95534"/>
                </a:cubicBezTo>
                <a:cubicBezTo>
                  <a:pt x="250209" y="90985"/>
                  <a:pt x="318448" y="56865"/>
                  <a:pt x="341194" y="40943"/>
                </a:cubicBezTo>
                <a:cubicBezTo>
                  <a:pt x="363940" y="25021"/>
                  <a:pt x="352567" y="12510"/>
                  <a:pt x="341194" y="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549806"/>
              </p:ext>
            </p:extLst>
          </p:nvPr>
        </p:nvGraphicFramePr>
        <p:xfrm>
          <a:off x="7827366" y="5500755"/>
          <a:ext cx="922930" cy="652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7" name="Macro-Enabled Worksheet" showAsIcon="1" r:id="rId17" imgW="914400" imgH="771480" progId="Excel.SheetMacroEnabled.12">
                  <p:embed/>
                </p:oleObj>
              </mc:Choice>
              <mc:Fallback>
                <p:oleObj name="Macro-Enabled Worksheet" showAsIcon="1" r:id="rId17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27366" y="5500755"/>
                        <a:ext cx="922930" cy="652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417772"/>
              </p:ext>
            </p:extLst>
          </p:nvPr>
        </p:nvGraphicFramePr>
        <p:xfrm>
          <a:off x="9671821" y="5500755"/>
          <a:ext cx="846067" cy="713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" name="Macro-Enabled Worksheet" showAsIcon="1" r:id="rId20" imgW="914400" imgH="771480" progId="Excel.SheetMacroEnabled.12">
                  <p:embed/>
                </p:oleObj>
              </mc:Choice>
              <mc:Fallback>
                <p:oleObj name="Macro-Enabled Worksheet" showAsIcon="1" r:id="rId2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9671821" y="5500755"/>
                        <a:ext cx="846067" cy="713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11201400" y="2304102"/>
            <a:ext cx="16068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library("</a:t>
            </a:r>
            <a:r>
              <a:rPr lang="en-US" sz="1050" dirty="0" err="1"/>
              <a:t>nnet</a:t>
            </a:r>
            <a:r>
              <a:rPr lang="en-US" sz="1050" dirty="0"/>
              <a:t>")</a:t>
            </a:r>
          </a:p>
          <a:p>
            <a:r>
              <a:rPr lang="en-US" sz="1050" dirty="0"/>
              <a:t>m2 &lt;- </a:t>
            </a:r>
            <a:r>
              <a:rPr lang="en-US" sz="1050" dirty="0" err="1"/>
              <a:t>multinom</a:t>
            </a:r>
            <a:r>
              <a:rPr lang="en-US" sz="1050" dirty="0"/>
              <a:t>(binned_y_target12  ~ .,data = </a:t>
            </a:r>
            <a:r>
              <a:rPr lang="en-US" sz="1050" dirty="0" err="1"/>
              <a:t>train_data</a:t>
            </a:r>
            <a:r>
              <a:rPr lang="en-US" sz="1050" dirty="0"/>
              <a:t>)</a:t>
            </a:r>
          </a:p>
          <a:p>
            <a:r>
              <a:rPr lang="en-US" sz="1050" dirty="0"/>
              <a:t>summary(m2)</a:t>
            </a:r>
          </a:p>
          <a:p>
            <a:r>
              <a:rPr lang="en-US" sz="1050" dirty="0"/>
              <a:t>library(ROCR)</a:t>
            </a:r>
          </a:p>
          <a:p>
            <a:r>
              <a:rPr lang="en-US" sz="1050" dirty="0" err="1"/>
              <a:t>pred</a:t>
            </a:r>
            <a:r>
              <a:rPr lang="en-US" sz="1050" dirty="0"/>
              <a:t> = predict(m2,test_data)</a:t>
            </a:r>
          </a:p>
          <a:p>
            <a:r>
              <a:rPr lang="en-US" sz="1050" dirty="0"/>
              <a:t>table(</a:t>
            </a:r>
            <a:r>
              <a:rPr lang="en-US" sz="1050" dirty="0" err="1"/>
              <a:t>pred</a:t>
            </a:r>
            <a:r>
              <a:rPr lang="en-US" sz="1050" dirty="0"/>
              <a:t>, test_data$binned_y_target12)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60126" y="2268845"/>
            <a:ext cx="1606062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Sentiment scores range from 0 – 35</a:t>
            </a:r>
          </a:p>
          <a:p>
            <a:endParaRPr lang="en-US" sz="1050" dirty="0"/>
          </a:p>
          <a:p>
            <a:r>
              <a:rPr lang="en-US" sz="1050" dirty="0" smtClean="0"/>
              <a:t>Decide cut points for </a:t>
            </a:r>
            <a:r>
              <a:rPr lang="en-US" sz="1050" dirty="0" err="1" smtClean="0"/>
              <a:t>senti</a:t>
            </a:r>
            <a:r>
              <a:rPr lang="en-US" sz="1050" dirty="0" smtClean="0"/>
              <a:t> scores</a:t>
            </a:r>
          </a:p>
          <a:p>
            <a:r>
              <a:rPr lang="en-US" sz="1050" dirty="0" smtClean="0"/>
              <a:t>0, 5, 10, 15, 20, 25</a:t>
            </a:r>
          </a:p>
          <a:p>
            <a:endParaRPr lang="en-US" sz="1050" dirty="0"/>
          </a:p>
          <a:p>
            <a:r>
              <a:rPr lang="en-US" sz="1050" dirty="0" smtClean="0"/>
              <a:t>Target variables range</a:t>
            </a:r>
          </a:p>
          <a:p>
            <a:r>
              <a:rPr lang="en-US" sz="1050" dirty="0" smtClean="0"/>
              <a:t>Range: 4.08 to 7.7</a:t>
            </a:r>
          </a:p>
          <a:p>
            <a:endParaRPr lang="en-US" sz="1050" dirty="0" smtClean="0"/>
          </a:p>
          <a:p>
            <a:r>
              <a:rPr lang="en-US" sz="1050" dirty="0" smtClean="0"/>
              <a:t>Decide cut points for target</a:t>
            </a:r>
          </a:p>
          <a:p>
            <a:r>
              <a:rPr lang="en-US" sz="1050" dirty="0" smtClean="0"/>
              <a:t>0, 4.9, 5.1, 5.3, 8</a:t>
            </a:r>
            <a:endParaRPr lang="en-US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7680408" y="2304102"/>
            <a:ext cx="1467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Calculate Perc Stock Price change for 1 month, 6 month, 12 month durations</a:t>
            </a:r>
          </a:p>
          <a:p>
            <a:endParaRPr lang="en-US" sz="1050" dirty="0" smtClean="0"/>
          </a:p>
          <a:p>
            <a:r>
              <a:rPr lang="en-US" sz="1050" dirty="0" smtClean="0"/>
              <a:t>Merge with Stock Data</a:t>
            </a:r>
          </a:p>
          <a:p>
            <a:endParaRPr lang="en-US" sz="105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148168" y="2096352"/>
            <a:ext cx="146704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 smtClean="0"/>
          </a:p>
          <a:p>
            <a:r>
              <a:rPr lang="en-US" sz="1050" dirty="0" smtClean="0"/>
              <a:t>Developed Ontology</a:t>
            </a:r>
          </a:p>
          <a:p>
            <a:endParaRPr lang="en-US" sz="105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4098305" y="3675773"/>
            <a:ext cx="16754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Sentence Tokenization</a:t>
            </a:r>
            <a:endParaRPr lang="en-US" sz="1050" b="1" dirty="0" smtClean="0"/>
          </a:p>
        </p:txBody>
      </p:sp>
      <p:sp>
        <p:nvSpPr>
          <p:cNvPr id="30" name="Down Arrow 29"/>
          <p:cNvSpPr/>
          <p:nvPr/>
        </p:nvSpPr>
        <p:spPr>
          <a:xfrm>
            <a:off x="4525403" y="4711563"/>
            <a:ext cx="410631" cy="381000"/>
          </a:xfrm>
          <a:prstGeom prst="down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018581"/>
              </p:ext>
            </p:extLst>
          </p:nvPr>
        </p:nvGraphicFramePr>
        <p:xfrm>
          <a:off x="4386619" y="3979894"/>
          <a:ext cx="662515" cy="558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" name="Macro-Enabled Worksheet" showAsIcon="1" r:id="rId23" imgW="914400" imgH="771480" progId="Excel.SheetMacroEnabled.12">
                  <p:embed/>
                </p:oleObj>
              </mc:Choice>
              <mc:Fallback>
                <p:oleObj name="Macro-Enabled Worksheet" showAsIcon="1" r:id="rId23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386619" y="3979894"/>
                        <a:ext cx="662515" cy="558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098305" y="5243139"/>
            <a:ext cx="15359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F</a:t>
            </a:r>
            <a:r>
              <a:rPr lang="en-US" sz="1100" dirty="0" smtClean="0"/>
              <a:t>iltering </a:t>
            </a:r>
            <a:r>
              <a:rPr lang="en-US" sz="1100" dirty="0"/>
              <a:t>sentences </a:t>
            </a:r>
            <a:r>
              <a:rPr lang="en-US" sz="1100" b="1" dirty="0" smtClean="0"/>
              <a:t>Category </a:t>
            </a:r>
            <a:r>
              <a:rPr lang="en-US" sz="1100" b="1" dirty="0"/>
              <a:t>= </a:t>
            </a:r>
            <a:r>
              <a:rPr lang="en-US" sz="1100" b="1" dirty="0" smtClean="0"/>
              <a:t>Margin</a:t>
            </a:r>
            <a:endParaRPr lang="en-US" sz="1100" b="1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39551"/>
              </p:ext>
            </p:extLst>
          </p:nvPr>
        </p:nvGraphicFramePr>
        <p:xfrm>
          <a:off x="4266722" y="2593853"/>
          <a:ext cx="898535" cy="75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0" name="Worksheet" showAsIcon="1" r:id="rId26" imgW="914400" imgH="771480" progId="Excel.Sheet.12">
                  <p:embed/>
                </p:oleObj>
              </mc:Choice>
              <mc:Fallback>
                <p:oleObj name="Worksheet" showAsIcon="1" r:id="rId2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266722" y="2593853"/>
                        <a:ext cx="898535" cy="75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Down Arrow 32"/>
          <p:cNvSpPr/>
          <p:nvPr/>
        </p:nvSpPr>
        <p:spPr>
          <a:xfrm>
            <a:off x="4508971" y="3220448"/>
            <a:ext cx="410631" cy="381000"/>
          </a:xfrm>
          <a:prstGeom prst="downArrow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36662"/>
              </p:ext>
            </p:extLst>
          </p:nvPr>
        </p:nvGraphicFramePr>
        <p:xfrm>
          <a:off x="4241894" y="567402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1" name="Macro-Enabled Worksheet" showAsIcon="1" r:id="rId29" imgW="914400" imgH="771480" progId="Excel.SheetMacroEnabled.12">
                  <p:embed/>
                </p:oleObj>
              </mc:Choice>
              <mc:Fallback>
                <p:oleObj name="Macro-Enabled Worksheet" showAsIcon="1" r:id="rId29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241894" y="567402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341088"/>
              </p:ext>
            </p:extLst>
          </p:nvPr>
        </p:nvGraphicFramePr>
        <p:xfrm>
          <a:off x="6034630" y="552754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2" name="Macro-Enabled Worksheet" showAsIcon="1" r:id="rId32" imgW="914400" imgH="771480" progId="Excel.SheetMacroEnabled.12">
                  <p:embed/>
                </p:oleObj>
              </mc:Choice>
              <mc:Fallback>
                <p:oleObj name="Macro-Enabled Worksheet" showAsIcon="1" r:id="rId32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034630" y="552754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567642" y="863771"/>
            <a:ext cx="51891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404425" y="838200"/>
            <a:ext cx="336082" cy="210643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01217" y="838200"/>
            <a:ext cx="336082" cy="210643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13499" y="838200"/>
            <a:ext cx="336082" cy="210643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91400" y="1108210"/>
            <a:ext cx="336082" cy="210643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88192" y="1108210"/>
            <a:ext cx="336082" cy="210643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200474" y="1108210"/>
            <a:ext cx="336082" cy="210643"/>
          </a:xfrm>
          <a:prstGeom prst="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1811000" cy="76199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Solution Approach: Analysis of Annual Reports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90107077"/>
              </p:ext>
            </p:extLst>
          </p:nvPr>
        </p:nvGraphicFramePr>
        <p:xfrm>
          <a:off x="228600" y="872908"/>
          <a:ext cx="12344400" cy="1806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41315" y="874686"/>
            <a:ext cx="51891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encrypted-tbn0.gstatic.com/images?q=tbn:ANd9GcSdskYJb7z8LvysMi84k7JiN71yUV15-zZHtLpKuxqLu-ghH13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32" y="761999"/>
            <a:ext cx="613268" cy="64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8" y="912955"/>
            <a:ext cx="410053" cy="410053"/>
          </a:xfrm>
          <a:prstGeom prst="rect">
            <a:avLst/>
          </a:prstGeom>
        </p:spPr>
      </p:pic>
      <p:pic>
        <p:nvPicPr>
          <p:cNvPr id="12" name="Picture 2" descr="https://encrypted-tbn0.gstatic.com/images?q=tbn:ANd9GcSdskYJb7z8LvysMi84k7JiN71yUV15-zZHtLpKuxqLu-ghH13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70" y="770450"/>
            <a:ext cx="601129" cy="6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755423" y="3230891"/>
            <a:ext cx="137160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Create score for each category</a:t>
            </a:r>
          </a:p>
          <a:p>
            <a:endParaRPr lang="en-US" sz="1050" dirty="0" smtClean="0"/>
          </a:p>
          <a:p>
            <a:r>
              <a:rPr lang="en-US" sz="1050" dirty="0" smtClean="0"/>
              <a:t>Scores = (pos_count+1</a:t>
            </a:r>
            <a:r>
              <a:rPr lang="en-US" sz="1050" dirty="0"/>
              <a:t>)/(neg_count+1</a:t>
            </a:r>
            <a:r>
              <a:rPr lang="en-US" sz="1050" dirty="0" smtClean="0"/>
              <a:t>)</a:t>
            </a:r>
          </a:p>
          <a:p>
            <a:endParaRPr lang="en-US" sz="105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334031"/>
              </p:ext>
            </p:extLst>
          </p:nvPr>
        </p:nvGraphicFramePr>
        <p:xfrm>
          <a:off x="2126988" y="52578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" name="Packager Shell Object" showAsIcon="1" r:id="rId11" imgW="914400" imgH="771480" progId="Package">
                  <p:embed/>
                </p:oleObj>
              </mc:Choice>
              <mc:Fallback>
                <p:oleObj name="Packager Shell Object" showAsIcon="1" r:id="rId11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26988" y="52578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047360" y="2286000"/>
            <a:ext cx="138482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3i_AR_Final AW 18-06-10_SAP_Print </a:t>
            </a:r>
            <a:r>
              <a:rPr lang="en-US" sz="800" dirty="0" err="1"/>
              <a:t>CTP.cdr</a:t>
            </a:r>
            <a:endParaRPr lang="en-US" sz="800" dirty="0"/>
          </a:p>
          <a:p>
            <a:r>
              <a:rPr lang="en-US" sz="800" dirty="0" smtClean="0"/>
              <a:t>Five </a:t>
            </a:r>
            <a:r>
              <a:rPr lang="en-US" sz="800" dirty="0"/>
              <a:t>senses - one holistic entity.</a:t>
            </a:r>
          </a:p>
          <a:p>
            <a:endParaRPr lang="en-US" sz="800" dirty="0"/>
          </a:p>
          <a:p>
            <a:r>
              <a:rPr lang="en-US" sz="800" dirty="0"/>
              <a:t>A N </a:t>
            </a:r>
            <a:r>
              <a:rPr lang="en-US" sz="800" dirty="0" err="1"/>
              <a:t>N</a:t>
            </a:r>
            <a:r>
              <a:rPr lang="en-US" sz="800" dirty="0"/>
              <a:t> U A L R E P O R T </a:t>
            </a:r>
          </a:p>
          <a:p>
            <a:endParaRPr lang="en-US" sz="800" dirty="0"/>
          </a:p>
          <a:p>
            <a:r>
              <a:rPr lang="en-US" sz="800" dirty="0"/>
              <a:t>2009-2010</a:t>
            </a:r>
          </a:p>
          <a:p>
            <a:endParaRPr lang="en-US" sz="800" dirty="0"/>
          </a:p>
          <a:p>
            <a:r>
              <a:rPr lang="en-US" sz="800" dirty="0"/>
              <a:t>2009-2010</a:t>
            </a:r>
          </a:p>
          <a:p>
            <a:endParaRPr lang="en-US" sz="800" dirty="0"/>
          </a:p>
          <a:p>
            <a:r>
              <a:rPr lang="en-US" sz="800" dirty="0"/>
              <a:t>AA N </a:t>
            </a:r>
            <a:r>
              <a:rPr lang="en-US" sz="800" dirty="0" err="1"/>
              <a:t>N</a:t>
            </a:r>
            <a:r>
              <a:rPr lang="en-US" sz="800" dirty="0"/>
              <a:t> U A L R E P O R T </a:t>
            </a:r>
          </a:p>
          <a:p>
            <a:endParaRPr lang="en-US" sz="800" dirty="0"/>
          </a:p>
          <a:p>
            <a:r>
              <a:rPr lang="en-US" sz="800" dirty="0" smtClean="0"/>
              <a:t>2009-2010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Company Details</a:t>
            </a:r>
          </a:p>
          <a:p>
            <a:endParaRPr lang="en-US" sz="800" dirty="0"/>
          </a:p>
          <a:p>
            <a:r>
              <a:rPr lang="en-US" sz="800" dirty="0"/>
              <a:t>Board of Directors:</a:t>
            </a:r>
          </a:p>
          <a:p>
            <a:r>
              <a:rPr lang="en-US" sz="800" dirty="0" smtClean="0"/>
              <a:t>Principal </a:t>
            </a:r>
            <a:r>
              <a:rPr lang="en-US" sz="800" dirty="0"/>
              <a:t>Bankers:</a:t>
            </a:r>
          </a:p>
          <a:p>
            <a:endParaRPr lang="en-US" sz="800" dirty="0"/>
          </a:p>
          <a:p>
            <a:endParaRPr lang="en-US" sz="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748" y="2362200"/>
            <a:ext cx="1555803" cy="2057400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682271"/>
              </p:ext>
            </p:extLst>
          </p:nvPr>
        </p:nvGraphicFramePr>
        <p:xfrm>
          <a:off x="531566" y="525779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" name="Acrobat Document" showAsIcon="1" r:id="rId14" imgW="914400" imgH="771480" progId="AcroExch.Document.11">
                  <p:embed/>
                </p:oleObj>
              </mc:Choice>
              <mc:Fallback>
                <p:oleObj name="Acrobat Document" showAsIcon="1" r:id="rId14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1566" y="525779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736265" y="5646318"/>
            <a:ext cx="1032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All Sentences</a:t>
            </a:r>
            <a:endParaRPr lang="en-US" sz="1050" b="1" dirty="0" smtClean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323958"/>
              </p:ext>
            </p:extLst>
          </p:nvPr>
        </p:nvGraphicFramePr>
        <p:xfrm>
          <a:off x="3856162" y="5093694"/>
          <a:ext cx="662515" cy="558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" name="Macro-Enabled Worksheet" showAsIcon="1" r:id="rId17" imgW="914400" imgH="771480" progId="Excel.SheetMacroEnabled.12">
                  <p:embed/>
                </p:oleObj>
              </mc:Choice>
              <mc:Fallback>
                <p:oleObj name="Macro-Enabled Worksheet" showAsIcon="1" r:id="rId17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56162" y="5093694"/>
                        <a:ext cx="662515" cy="558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181600" y="5697668"/>
            <a:ext cx="1429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Filtered Sentences</a:t>
            </a:r>
            <a:endParaRPr lang="en-US" sz="1050" b="1" dirty="0" smtClean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580646"/>
              </p:ext>
            </p:extLst>
          </p:nvPr>
        </p:nvGraphicFramePr>
        <p:xfrm>
          <a:off x="5333451" y="505310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" name="Macro-Enabled Worksheet" showAsIcon="1" r:id="rId20" imgW="914400" imgH="771480" progId="Excel.SheetMacroEnabled.12">
                  <p:embed/>
                </p:oleObj>
              </mc:Choice>
              <mc:Fallback>
                <p:oleObj name="Macro-Enabled Worksheet" showAsIcon="1" r:id="rId2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33451" y="505310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590082"/>
              </p:ext>
            </p:extLst>
          </p:nvPr>
        </p:nvGraphicFramePr>
        <p:xfrm>
          <a:off x="6875318" y="505310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" name="Macro-Enabled Worksheet" showAsIcon="1" r:id="rId23" imgW="914400" imgH="771480" progId="Excel.SheetMacroEnabled.12">
                  <p:embed/>
                </p:oleObj>
              </mc:Choice>
              <mc:Fallback>
                <p:oleObj name="Macro-Enabled Worksheet" showAsIcon="1" r:id="rId23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75318" y="505310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583135"/>
              </p:ext>
            </p:extLst>
          </p:nvPr>
        </p:nvGraphicFramePr>
        <p:xfrm>
          <a:off x="8376169" y="509369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" name="Macro-Enabled Worksheet" showAsIcon="1" r:id="rId25" imgW="914400" imgH="771480" progId="Excel.SheetMacroEnabled.12">
                  <p:embed/>
                </p:oleObj>
              </mc:Choice>
              <mc:Fallback>
                <p:oleObj name="Macro-Enabled Worksheet" showAsIcon="1" r:id="rId25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76169" y="509369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8376169" y="2286000"/>
            <a:ext cx="144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Thresholds:</a:t>
            </a:r>
          </a:p>
          <a:p>
            <a:r>
              <a:rPr lang="en-US" sz="1050" dirty="0" err="1" smtClean="0"/>
              <a:t>Neg</a:t>
            </a:r>
            <a:r>
              <a:rPr lang="en-US" sz="1050" dirty="0" smtClean="0"/>
              <a:t>: -1 to -0.3</a:t>
            </a:r>
          </a:p>
          <a:p>
            <a:r>
              <a:rPr lang="en-US" sz="1050" dirty="0" err="1" smtClean="0"/>
              <a:t>Neu</a:t>
            </a:r>
            <a:r>
              <a:rPr lang="en-US" sz="1050" dirty="0" smtClean="0"/>
              <a:t>: -0.3 to 0.3</a:t>
            </a:r>
          </a:p>
          <a:p>
            <a:r>
              <a:rPr lang="en-US" sz="1050" dirty="0" err="1" smtClean="0"/>
              <a:t>Pos</a:t>
            </a:r>
            <a:r>
              <a:rPr lang="en-US" sz="1050" dirty="0" smtClean="0"/>
              <a:t>: +0.3 to 1</a:t>
            </a:r>
            <a:endParaRPr lang="en-US" sz="105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58409"/>
              </p:ext>
            </p:extLst>
          </p:nvPr>
        </p:nvGraphicFramePr>
        <p:xfrm>
          <a:off x="8484090" y="3380332"/>
          <a:ext cx="762000" cy="381000"/>
        </p:xfrm>
        <a:graphic>
          <a:graphicData uri="http://schemas.openxmlformats.org/drawingml/2006/table">
            <a:tbl>
              <a:tblPr/>
              <a:tblGrid>
                <a:gridCol w="501679"/>
                <a:gridCol w="260321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neutral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positive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805045" y="4548170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Score = 3</a:t>
            </a:r>
            <a:r>
              <a:rPr lang="en-US" sz="1100" dirty="0" smtClean="0"/>
              <a:t>/1</a:t>
            </a:r>
            <a:endParaRPr lang="en-US" sz="1100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988992"/>
              </p:ext>
            </p:extLst>
          </p:nvPr>
        </p:nvGraphicFramePr>
        <p:xfrm>
          <a:off x="9877020" y="5165257"/>
          <a:ext cx="922930" cy="652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9" name="Macro-Enabled Worksheet" showAsIcon="1" r:id="rId27" imgW="914400" imgH="771480" progId="Excel.SheetMacroEnabled.12">
                  <p:embed/>
                </p:oleObj>
              </mc:Choice>
              <mc:Fallback>
                <p:oleObj name="Macro-Enabled Worksheet" showAsIcon="1" r:id="rId27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877020" y="5165257"/>
                        <a:ext cx="922930" cy="652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629360"/>
              </p:ext>
            </p:extLst>
          </p:nvPr>
        </p:nvGraphicFramePr>
        <p:xfrm>
          <a:off x="11424711" y="5096901"/>
          <a:ext cx="846067" cy="713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0" name="Macro-Enabled Worksheet" showAsIcon="1" r:id="rId30" imgW="914400" imgH="771480" progId="Excel.SheetMacroEnabled.12">
                  <p:embed/>
                </p:oleObj>
              </mc:Choice>
              <mc:Fallback>
                <p:oleObj name="Macro-Enabled Worksheet" showAsIcon="1" r:id="rId3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1424711" y="5096901"/>
                        <a:ext cx="846067" cy="713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48345" y="2327347"/>
            <a:ext cx="4463741" cy="19939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691075" y="2296992"/>
            <a:ext cx="2885027" cy="8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1811000" cy="76199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itchFamily="34" charset="0"/>
                <a:cs typeface="Calibri" pitchFamily="34" charset="0"/>
              </a:rPr>
              <a:t>Solution Approach: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Analyzing Stock Data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80069789"/>
              </p:ext>
            </p:extLst>
          </p:nvPr>
        </p:nvGraphicFramePr>
        <p:xfrm>
          <a:off x="228600" y="872908"/>
          <a:ext cx="12344400" cy="1806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41315" y="874686"/>
            <a:ext cx="51891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69702" y="2580330"/>
            <a:ext cx="19812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Create score for each category</a:t>
            </a:r>
          </a:p>
          <a:p>
            <a:endParaRPr lang="en-US" sz="1050" dirty="0" smtClean="0"/>
          </a:p>
          <a:p>
            <a:r>
              <a:rPr lang="en-US" sz="1050" dirty="0" smtClean="0"/>
              <a:t>Y target</a:t>
            </a:r>
          </a:p>
          <a:p>
            <a:r>
              <a:rPr lang="en-US" sz="1050" dirty="0" smtClean="0"/>
              <a:t>= ln(stock price change + 150)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10929892" y="2580330"/>
            <a:ext cx="160606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Target variables range</a:t>
            </a:r>
          </a:p>
          <a:p>
            <a:r>
              <a:rPr lang="en-US" sz="1050" dirty="0" smtClean="0"/>
              <a:t>Range: 4.08 to 7.7</a:t>
            </a:r>
          </a:p>
          <a:p>
            <a:endParaRPr lang="en-US" sz="1050" dirty="0" smtClean="0"/>
          </a:p>
          <a:p>
            <a:r>
              <a:rPr lang="en-US" sz="1050" dirty="0" smtClean="0"/>
              <a:t>Decide cut points</a:t>
            </a:r>
          </a:p>
          <a:p>
            <a:r>
              <a:rPr lang="en-US" sz="1050" dirty="0" smtClean="0"/>
              <a:t>0, 4.9, 5.1, 5.3, 8</a:t>
            </a:r>
            <a:endParaRPr lang="en-US" sz="105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628"/>
              </p:ext>
            </p:extLst>
          </p:nvPr>
        </p:nvGraphicFramePr>
        <p:xfrm>
          <a:off x="838200" y="50292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" name="Worksheet" showAsIcon="1" r:id="rId10" imgW="914400" imgH="771480" progId="Excel.Sheet.12">
                  <p:embed/>
                </p:oleObj>
              </mc:Choice>
              <mc:Fallback>
                <p:oleObj name="Worksheet" showAsIcon="1" r:id="rId10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200" y="50292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/>
          <a:srcRect t="-760" r="57723"/>
          <a:stretch/>
        </p:blipFill>
        <p:spPr>
          <a:xfrm>
            <a:off x="228600" y="2814183"/>
            <a:ext cx="2157910" cy="8280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25146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Date, Closing Price</a:t>
            </a:r>
            <a:endParaRPr lang="en-US" sz="1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502445"/>
              </p:ext>
            </p:extLst>
          </p:nvPr>
        </p:nvGraphicFramePr>
        <p:xfrm>
          <a:off x="6172200" y="497533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" name="Macro-Enabled Worksheet" showAsIcon="1" r:id="rId14" imgW="914400" imgH="771480" progId="Excel.SheetMacroEnabled.12">
                  <p:embed/>
                </p:oleObj>
              </mc:Choice>
              <mc:Fallback>
                <p:oleObj name="Macro-Enabled Worksheet" showAsIcon="1" r:id="rId1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72200" y="497533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136015" y="2551979"/>
            <a:ext cx="190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Change in Closing Price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6015" y="2828978"/>
            <a:ext cx="4535589" cy="80042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369702" y="3642217"/>
            <a:ext cx="14096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ID: 500002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Y_target1 = 5.009</a:t>
            </a:r>
            <a:r>
              <a:rPr lang="en-US" sz="1200" dirty="0" smtClean="0"/>
              <a:t> 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Y_target6 = 4.926</a:t>
            </a:r>
            <a:r>
              <a:rPr lang="en-US" sz="1200" dirty="0" smtClean="0"/>
              <a:t> 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Y_target12 = 4.868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53816"/>
              </p:ext>
            </p:extLst>
          </p:nvPr>
        </p:nvGraphicFramePr>
        <p:xfrm>
          <a:off x="8610600" y="5029200"/>
          <a:ext cx="922930" cy="652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8" name="Macro-Enabled Worksheet" showAsIcon="1" r:id="rId18" imgW="914400" imgH="771480" progId="Excel.SheetMacroEnabled.12">
                  <p:embed/>
                </p:oleObj>
              </mc:Choice>
              <mc:Fallback>
                <p:oleObj name="Macro-Enabled Worksheet" showAsIcon="1" r:id="rId1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610600" y="5029200"/>
                        <a:ext cx="922930" cy="652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811441"/>
              </p:ext>
            </p:extLst>
          </p:nvPr>
        </p:nvGraphicFramePr>
        <p:xfrm>
          <a:off x="11177738" y="4967772"/>
          <a:ext cx="846067" cy="713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9" name="Macro-Enabled Worksheet" showAsIcon="1" r:id="rId21" imgW="914400" imgH="771480" progId="Excel.SheetMacroEnabled.12">
                  <p:embed/>
                </p:oleObj>
              </mc:Choice>
              <mc:Fallback>
                <p:oleObj name="Macro-Enabled Worksheet" showAsIcon="1" r:id="rId21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177738" y="4967772"/>
                        <a:ext cx="846067" cy="713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29892" y="3642216"/>
            <a:ext cx="1736121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0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814" y="0"/>
            <a:ext cx="11341768" cy="64264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Exploratory Data Analysis</a:t>
            </a:r>
            <a:endParaRPr lang="en-US" sz="32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38200"/>
            <a:ext cx="6131609" cy="53437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11349" y="1219200"/>
            <a:ext cx="4592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Mergers &amp; acquisitions &amp; recent trends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Variables 13, 8 - </a:t>
            </a:r>
            <a:r>
              <a:rPr lang="en-US" dirty="0" err="1" smtClean="0"/>
              <a:t>Corr</a:t>
            </a:r>
            <a:r>
              <a:rPr lang="en-US" dirty="0" smtClean="0"/>
              <a:t> </a:t>
            </a:r>
            <a:r>
              <a:rPr lang="en-US" dirty="0" err="1" smtClean="0"/>
              <a:t>Coeff</a:t>
            </a:r>
            <a:r>
              <a:rPr lang="en-US" dirty="0" smtClean="0"/>
              <a:t> 0.59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Recent trends &amp; Revenue</a:t>
            </a:r>
          </a:p>
          <a:p>
            <a:pPr marL="74292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Variables 13, 15 – </a:t>
            </a:r>
            <a:r>
              <a:rPr lang="en-US" dirty="0" err="1" smtClean="0"/>
              <a:t>Corr</a:t>
            </a:r>
            <a:r>
              <a:rPr lang="en-US" dirty="0" smtClean="0"/>
              <a:t> </a:t>
            </a:r>
            <a:r>
              <a:rPr lang="en-US" dirty="0" err="1" smtClean="0"/>
              <a:t>Coeff</a:t>
            </a:r>
            <a:r>
              <a:rPr lang="en-US" dirty="0" smtClean="0"/>
              <a:t> 0.56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2590800"/>
            <a:ext cx="2819400" cy="34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1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C" val="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5"/>
</p:tagLst>
</file>

<file path=ppt/theme/theme1.xml><?xml version="1.0" encoding="utf-8"?>
<a:theme xmlns:a="http://schemas.openxmlformats.org/drawingml/2006/main" name="4_Corp Template 2014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TCS Fon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Template 2014" id="{3C56ABA0-CDD6-4714-974F-9FD8DCDB5ECF}" vid="{375C4A85-3F95-4A6F-AB8F-CDA4614EA1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1FBDB6863C9F4EA182BEBE4341BC45" ma:contentTypeVersion="0" ma:contentTypeDescription="Create a new document." ma:contentTypeScope="" ma:versionID="1b0595028c73e2dc879f61e76322e24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52F7CFD6-757C-4B6F-9200-C1B4405976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BEFC2D-CBDC-401C-A392-F4E96422AAA4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2C64A44-CA1B-4865-9946-2BA3351F57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42949</TotalTime>
  <Words>1731</Words>
  <Application>Microsoft Office PowerPoint</Application>
  <PresentationFormat>Custom</PresentationFormat>
  <Paragraphs>362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Cambria Math</vt:lpstr>
      <vt:lpstr>Courier New</vt:lpstr>
      <vt:lpstr>Myriad Pro</vt:lpstr>
      <vt:lpstr>Myriad Pro Light</vt:lpstr>
      <vt:lpstr>Wingdings</vt:lpstr>
      <vt:lpstr>4_Corp Template 2014</vt:lpstr>
      <vt:lpstr>Macro-Enabled Worksheet</vt:lpstr>
      <vt:lpstr>Worksheet</vt:lpstr>
      <vt:lpstr>Packager Shell Object</vt:lpstr>
      <vt:lpstr>Acrobat Document</vt:lpstr>
      <vt:lpstr>Bhupinder Singh Pratap Dangeti Dhanvanthri M</vt:lpstr>
      <vt:lpstr>Problem Statement</vt:lpstr>
      <vt:lpstr>Data Sources</vt:lpstr>
      <vt:lpstr>High-Level Solution Approach</vt:lpstr>
      <vt:lpstr>Selection of Tools</vt:lpstr>
      <vt:lpstr>Solution Approach: Detailed View</vt:lpstr>
      <vt:lpstr>Solution Approach: Analysis of Annual Reports</vt:lpstr>
      <vt:lpstr>Solution Approach: Analyzing Stock Data</vt:lpstr>
      <vt:lpstr>Exploratory Data Analysis</vt:lpstr>
      <vt:lpstr>Exploratory Data Analysis</vt:lpstr>
      <vt:lpstr>Exploratory Data Analysis</vt:lpstr>
      <vt:lpstr>Exploratory Data Analysis</vt:lpstr>
      <vt:lpstr>Model Training &amp; Validation – Random Forest</vt:lpstr>
      <vt:lpstr>Model Training &amp; Validation – Random Forest</vt:lpstr>
      <vt:lpstr>Results –  Results for % stock price change for 12 month duration (Y_target12)</vt:lpstr>
      <vt:lpstr>Insights</vt:lpstr>
      <vt:lpstr>Thank You</vt:lpstr>
      <vt:lpstr>References</vt:lpstr>
      <vt:lpstr>Software Installation and Steps of Execution</vt:lpstr>
      <vt:lpstr>Solution Approach</vt:lpstr>
    </vt:vector>
  </TitlesOfParts>
  <Company>TCS THINK CAMPUS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M&amp;IS</dc:title>
  <dc:creator>S S Sankhla</dc:creator>
  <cp:lastModifiedBy>Bhupinder Singh3</cp:lastModifiedBy>
  <cp:revision>1765</cp:revision>
  <dcterms:created xsi:type="dcterms:W3CDTF">2011-04-07T10:55:56Z</dcterms:created>
  <dcterms:modified xsi:type="dcterms:W3CDTF">2017-04-07T18:36:39Z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">
    <vt:lpwstr>Rajiv Dalmia</vt:lpwstr>
  </property>
  <property fmtid="{D5CDD505-2E9C-101B-9397-08002B2CF9AE}" pid="3" name="ContentTypeId">
    <vt:lpwstr>0x010100461FBDB6863C9F4EA182BEBE4341BC45</vt:lpwstr>
  </property>
</Properties>
</file>